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103" d="100"/>
          <a:sy n="103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309489"/>
              </p:ext>
            </p:extLst>
          </p:nvPr>
        </p:nvGraphicFramePr>
        <p:xfrm>
          <a:off x="1960880" y="1585257"/>
          <a:ext cx="8218819" cy="4200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504"/>
                <a:gridCol w="2419681"/>
                <a:gridCol w="1996751"/>
                <a:gridCol w="1548883"/>
              </a:tblGrid>
              <a:tr h="282683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Año</a:t>
                      </a:r>
                      <a:endParaRPr lang="es-MX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Porcentaje(%)</a:t>
                      </a:r>
                      <a:endParaRPr lang="es-MX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2012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2013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2014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23,617.0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23,617.0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2015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71,475.0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71,475.0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2016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92,285.0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17,069,113.67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0.54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2017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2018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187,377.0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17,164,205.67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619925" y="690845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Avances y Metas por Año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865617"/>
            <a:ext cx="256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Por Año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17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19</cp:revision>
  <dcterms:created xsi:type="dcterms:W3CDTF">2016-05-02T22:51:40Z</dcterms:created>
  <dcterms:modified xsi:type="dcterms:W3CDTF">2016-05-17T19:23:12Z</dcterms:modified>
</cp:coreProperties>
</file>