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193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70360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Certificar estancias y guarderías como equivalentes a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33,122.0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80,327.0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41.23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Inscribir a niños y niñas en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certificados a niños y niñas de preescolar 3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5,237.0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1.07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Realizar Ferias de la Salud para difundir los derechos de la seguridad social (salud)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3,847,686.62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12,966,704.0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Fomentar el uso de la Acción de Vivienda de FOVISSSTE  "RESPALDA2M"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92,285.0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8295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$ 48,673,238.0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$ 126,747,865.0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Certificar estancias y guarderías como equivalentes a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$ 892,107,948.0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$ 2,163,527,418.0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Inscribir a niños y niñas en preescolar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$ 5,252,130.0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$ 18,665,262.0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Otorgar certificados a niños y niñas de preescolar 3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$ 1,508,304.0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$ 141,053,358.0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1.07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Realizar Ferias de la Salud para difundir los derechos de la seguridad social (salud)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$ 3,522,300.0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$ 554,066,873.28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Brindar Campañas de difusión de derechos de la seguridad social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$ 544,601,568.0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Fomentar el uso de la Acción de Vivienda de FOVISSSTE  "RESPALDA2M"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$ 169,180,086.0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$ 237,599,981.85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$ 1,116,721,706.0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$ 3,789,784,626.13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Inversión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34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22</cp:revision>
  <dcterms:created xsi:type="dcterms:W3CDTF">2016-05-02T22:51:40Z</dcterms:created>
  <dcterms:modified xsi:type="dcterms:W3CDTF">2016-05-17T04:10:01Z</dcterms:modified>
</cp:coreProperties>
</file>