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3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91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33,373.0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86,257.0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92,285.0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5499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$ 48,673,238.0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$ 126,747,865.0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$ 898,868,382.0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$ 2,323,246,038.0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$ 3,522,300.0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$ 1,098,668,441.28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$ 169,180,086.0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$ 237,599,981.85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$ 1,116,721,706.0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$ 3,789,784,626.13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ó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19</cp:revision>
  <dcterms:created xsi:type="dcterms:W3CDTF">2016-05-02T22:51:40Z</dcterms:created>
  <dcterms:modified xsi:type="dcterms:W3CDTF">2016-05-17T03:18:43Z</dcterms:modified>
</cp:coreProperties>
</file>