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100" d="100"/>
          <a:sy n="100" d="100"/>
        </p:scale>
        <p:origin x="-38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printerSettings" Target="printerSettings/printerSettings1.bin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39120"/>
              </p:ext>
            </p:extLst>
          </p:nvPr>
        </p:nvGraphicFramePr>
        <p:xfrm>
          <a:off x="3285826" y="2336224"/>
          <a:ext cx="6886873" cy="322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300"/>
                <a:gridCol w="1555137"/>
                <a:gridCol w="1721718"/>
                <a:gridCol w="1721718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895.0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2,397.0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1,180.0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349,581.84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48.3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28.99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1,355.0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353,707.14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Unidades de Avances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95499"/>
              </p:ext>
            </p:extLst>
          </p:nvPr>
        </p:nvGraphicFramePr>
        <p:xfrm>
          <a:off x="3285826" y="2336224"/>
          <a:ext cx="6886873" cy="322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300"/>
                <a:gridCol w="1555137"/>
                <a:gridCol w="1721718"/>
                <a:gridCol w="1721718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$ 793,865.0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$ 2,126,139.0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$ 12,012,564.0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$ 31,782,120.0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$ 88,500.0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$ 22,842,012.96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$ 586,558.0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$ 2,023,625.1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28.99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$ 13,392,987.0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$ 58,862,397.06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Inversi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ó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n de Avances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2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32</Words>
  <Application>Microsoft Macintosh PowerPoint</Application>
  <PresentationFormat>Personalizado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19</cp:revision>
  <dcterms:created xsi:type="dcterms:W3CDTF">2016-05-02T22:51:40Z</dcterms:created>
  <dcterms:modified xsi:type="dcterms:W3CDTF">2016-05-17T03:18:43Z</dcterms:modified>
</cp:coreProperties>
</file>