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>
        <p:scale>
          <a:sx n="50" d="100"/>
          <a:sy n="50" d="100"/>
        </p:scale>
        <p:origin x="85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13/05/2016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393276"/>
              </p:ext>
            </p:extLst>
          </p:nvPr>
        </p:nvGraphicFramePr>
        <p:xfrm>
          <a:off x="2438400" y="2374324"/>
          <a:ext cx="7391400" cy="1585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0"/>
              </a:tblGrid>
              <a:tr h="46412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Información</a:t>
                      </a:r>
                      <a:r>
                        <a:rPr lang="es-MX" sz="24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 de Avances</a:t>
                      </a:r>
                      <a:endParaRPr lang="es-MX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21402">
                <a:tc>
                  <a:txBody>
                    <a:bodyPr/>
                    <a:lstStyle/>
                    <a:p>
                      <a:r>
                        <a:t>Total de avances: 90,142.0, con un monto de inversión aproximado de: 79,955,954.00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275192" y="1055950"/>
            <a:ext cx="584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 sz="1800">
                <a:solidFill>
                  <a:srgbClr val="404040"/>
                </a:solidFill>
                <a:latin typeface="Arial Black"/>
              </a:defRPr>
            </a:pPr>
            <a:r>
              <a:t>Alimentación 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Información General de Avances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2438400" y="2374324"/>
          <a:ext cx="7391400" cy="1585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0"/>
              </a:tblGrid>
              <a:tr h="46412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Información</a:t>
                      </a:r>
                      <a:r>
                        <a:rPr lang="es-MX" sz="24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 de Avances</a:t>
                      </a:r>
                      <a:endParaRPr lang="es-MX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21402">
                <a:tc>
                  <a:txBody>
                    <a:bodyPr/>
                    <a:lstStyle/>
                    <a:p>
                      <a:r>
                        <a:t>Total de avances: 53,732.0, con un monto de inversión aproximado de: 1,447,217,688.00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275192" y="1055950"/>
            <a:ext cx="584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 sz="1800">
                <a:solidFill>
                  <a:srgbClr val="404040"/>
                </a:solidFill>
                <a:latin typeface="Arial Black"/>
              </a:defRPr>
            </a:pPr>
            <a:r>
              <a:t>Educación 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Información General de Avances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2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/ 5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15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2438400" y="2374324"/>
          <a:ext cx="7391400" cy="1585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0"/>
              </a:tblGrid>
              <a:tr h="46412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Información</a:t>
                      </a:r>
                      <a:r>
                        <a:rPr lang="es-MX" sz="24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 de Avances</a:t>
                      </a:r>
                      <a:endParaRPr lang="es-MX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21402">
                <a:tc>
                  <a:txBody>
                    <a:bodyPr/>
                    <a:lstStyle/>
                    <a:p>
                      <a:r>
                        <a:t>Total de avances: 0, con un monto de inversión aproximado de: 0.00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275192" y="1055950"/>
            <a:ext cx="584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 sz="1800">
                <a:solidFill>
                  <a:srgbClr val="404040"/>
                </a:solidFill>
                <a:latin typeface="Arial Black"/>
              </a:defRPr>
            </a:pPr>
            <a:r>
              <a:t>Salud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Información General de Avances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3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5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3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2438400" y="2374324"/>
          <a:ext cx="7391400" cy="1585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0"/>
              </a:tblGrid>
              <a:tr h="46412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Información</a:t>
                      </a:r>
                      <a:r>
                        <a:rPr lang="es-MX" sz="24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 de Avances</a:t>
                      </a:r>
                      <a:endParaRPr lang="es-MX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21402">
                <a:tc>
                  <a:txBody>
                    <a:bodyPr/>
                    <a:lstStyle/>
                    <a:p>
                      <a:r>
                        <a:t>Total de avances: 0, con un monto de inversión aproximado de: 0.00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275192" y="1055950"/>
            <a:ext cx="584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 sz="1800">
                <a:solidFill>
                  <a:srgbClr val="404040"/>
                </a:solidFill>
                <a:latin typeface="Arial Black"/>
              </a:defRPr>
            </a:pPr>
            <a:r>
              <a:t>Seguridad Social 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Información General de Avances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4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5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83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/>
          </p:nvPr>
        </p:nvGraphicFramePr>
        <p:xfrm>
          <a:off x="2438400" y="2374324"/>
          <a:ext cx="7391400" cy="1585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0"/>
              </a:tblGrid>
              <a:tr h="46412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Información</a:t>
                      </a:r>
                      <a:r>
                        <a:rPr lang="es-MX" sz="2400" b="1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 de Avances</a:t>
                      </a:r>
                      <a:endParaRPr lang="es-MX" sz="24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21402">
                <a:tc>
                  <a:txBody>
                    <a:bodyPr/>
                    <a:lstStyle/>
                    <a:p>
                      <a:r>
                        <a:t>Total de avances: 43,503.0, con un monto de inversión aproximado de: 1,822,645,191.00</a:t>
                      </a:r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275192" y="1055950"/>
            <a:ext cx="584135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 sz="1800">
                <a:solidFill>
                  <a:srgbClr val="404040"/>
                </a:solidFill>
                <a:latin typeface="Arial Black"/>
              </a:defRPr>
            </a:pPr>
            <a:r>
              <a:t>Vivienda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Información General de Avances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5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/ 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5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502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55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27</cp:revision>
  <dcterms:created xsi:type="dcterms:W3CDTF">2016-05-02T22:51:40Z</dcterms:created>
  <dcterms:modified xsi:type="dcterms:W3CDTF">2016-05-14T18:01:56Z</dcterms:modified>
</cp:coreProperties>
</file>