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3"/>
  </p:normalViewPr>
  <p:slideViewPr>
    <p:cSldViewPr snapToGrid="0" snapToObjects="1">
      <p:cViewPr>
        <p:scale>
          <a:sx n="50" d="100"/>
          <a:sy n="50" d="100"/>
        </p:scale>
        <p:origin x="8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27936"/>
              </p:ext>
            </p:extLst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0447" y="1070900"/>
            <a:ext cx="30398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Aguascalientes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3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2" y="1070900"/>
            <a:ext cx="7905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74551" y="1041515"/>
            <a:ext cx="18179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Durango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ur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041515"/>
            <a:ext cx="8128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37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5988" y="1096366"/>
            <a:ext cx="2426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Guanajuato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guanajua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9975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50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2518"/>
            <a:ext cx="19211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Guerrero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guerr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27227"/>
            <a:ext cx="8096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1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8688" y="1065329"/>
            <a:ext cx="1643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Hidalgo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hidal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1065329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05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31858" y="1091096"/>
            <a:ext cx="1416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Jalisco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jali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33" y="1127227"/>
            <a:ext cx="8350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10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3901" y="1095137"/>
            <a:ext cx="35526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Estado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edo m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3" y="107608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40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53610" y="1097853"/>
            <a:ext cx="2288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Michoacán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ichoac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62056"/>
            <a:ext cx="84931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77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0489" y="1088867"/>
            <a:ext cx="17744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Morelos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orel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5076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06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2874" y="1092144"/>
            <a:ext cx="1584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Nayarit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ayar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6981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02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96769" y="1087872"/>
            <a:ext cx="2459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Nuevo León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uevo le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70489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0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6761" y="1107541"/>
            <a:ext cx="29604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California</a:t>
            </a:r>
          </a:p>
        </p:txBody>
      </p:sp>
      <p:pic>
        <p:nvPicPr>
          <p:cNvPr id="7" name="Picture 4" descr="C:\Users\gema.bastida\Desktop\BALANCE OBRAS CONCLUIDAS Y PROYECTADAS, 03 DE JUNIO DE 2014\PLANTILLAS E IMAGENES\TERRITORIOS ESTADOS\baja californ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4" y="10891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47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664450" y="1058445"/>
            <a:ext cx="1571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Oaxaca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oax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8445"/>
            <a:ext cx="80486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49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797" y="1108183"/>
            <a:ext cx="15007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Puebla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pueb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5076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0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6494"/>
            <a:ext cx="21603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Querétaro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ereta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70092"/>
            <a:ext cx="795337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10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11252" y="1064691"/>
            <a:ext cx="28207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Quintana Roo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intana r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51040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054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435" y="1069817"/>
            <a:ext cx="30180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San Luis Potosí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an luis poto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069817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37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6462" y="1126367"/>
            <a:ext cx="1582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Sinaloa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inal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2947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88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3168" y="1068410"/>
            <a:ext cx="15290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Sonora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ono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10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62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6736" y="1096285"/>
            <a:ext cx="1707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Tabasco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ba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096285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794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5787" y="1105426"/>
            <a:ext cx="23458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Tamaulipas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mauli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69817"/>
            <a:ext cx="79533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5038" y="1068620"/>
            <a:ext cx="17123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Tlaxcala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laxc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58185"/>
            <a:ext cx="7921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16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2408" y="1123314"/>
            <a:ext cx="38310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</a:t>
            </a:r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California Sur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baja california s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104264"/>
            <a:ext cx="7794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46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8327" y="1112316"/>
            <a:ext cx="18356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Veracruz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veracru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041515"/>
            <a:ext cx="82708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779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3317" y="1040662"/>
            <a:ext cx="16975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Yucatán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yucat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021612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47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233190" y="1072559"/>
            <a:ext cx="22846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Zacatencas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zacatec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051027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30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7196" y="1107917"/>
            <a:ext cx="21868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Campeche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ampe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07212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5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7844" y="1108075"/>
            <a:ext cx="18565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Coahuila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oahui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089025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0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09220" y="1148397"/>
            <a:ext cx="15071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Colima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oli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1272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6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91721" y="1083741"/>
            <a:ext cx="16786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Chiapas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hia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83741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0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35047" y="1109402"/>
            <a:ext cx="22397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Chihuahua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hihuahu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071302"/>
            <a:ext cx="831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2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3636" y="1105772"/>
            <a:ext cx="35991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Ciudad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istrito fed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89025"/>
            <a:ext cx="7889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727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459</Words>
  <Application>Microsoft Office PowerPoint</Application>
  <PresentationFormat>Panorámica</PresentationFormat>
  <Paragraphs>192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Arial Narrow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24</cp:revision>
  <dcterms:created xsi:type="dcterms:W3CDTF">2016-05-02T22:51:40Z</dcterms:created>
  <dcterms:modified xsi:type="dcterms:W3CDTF">2016-05-14T14:24:31Z</dcterms:modified>
</cp:coreProperties>
</file>