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91" d="100"/>
          <a:sy n="9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4831"/>
              </p:ext>
            </p:extLst>
          </p:nvPr>
        </p:nvGraphicFramePr>
        <p:xfrm>
          <a:off x="245250" y="1326526"/>
          <a:ext cx="5440847" cy="103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64"/>
                <a:gridCol w="4046483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75481"/>
              </p:ext>
            </p:extLst>
          </p:nvPr>
        </p:nvGraphicFramePr>
        <p:xfrm>
          <a:off x="5686097" y="1010693"/>
          <a:ext cx="6159062" cy="13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364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643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007525"/>
            <a:ext cx="11729545" cy="138002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0600459" y="681301"/>
            <a:ext cx="15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034138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54793"/>
              </p:ext>
            </p:extLst>
          </p:nvPr>
        </p:nvGraphicFramePr>
        <p:xfrm>
          <a:off x="245250" y="1316017"/>
          <a:ext cx="5440847" cy="100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05"/>
                <a:gridCol w="4004442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609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69671"/>
              </p:ext>
            </p:extLst>
          </p:nvPr>
        </p:nvGraphicFramePr>
        <p:xfrm>
          <a:off x="5686097" y="1006773"/>
          <a:ext cx="6159062" cy="131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773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9540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41738" y="1006773"/>
            <a:ext cx="11729545" cy="138077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10400765" y="676910"/>
            <a:ext cx="1969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0725" y="1023629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98</Words>
  <Application>Microsoft Office PowerPoint</Application>
  <PresentationFormat>Panorámica</PresentationFormat>
  <Paragraphs>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23</cp:revision>
  <dcterms:created xsi:type="dcterms:W3CDTF">2016-05-02T22:51:40Z</dcterms:created>
  <dcterms:modified xsi:type="dcterms:W3CDTF">2016-05-18T01:04:25Z</dcterms:modified>
</cp:coreProperties>
</file>