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6601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1133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15853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4273233" y="937545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44808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9517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2595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4273233" y="937545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96</Words>
  <Application>Microsoft Office PowerPoint</Application>
  <PresentationFormat>Panorámica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19</cp:revision>
  <dcterms:created xsi:type="dcterms:W3CDTF">2016-05-02T22:51:40Z</dcterms:created>
  <dcterms:modified xsi:type="dcterms:W3CDTF">2016-05-16T11:10:48Z</dcterms:modified>
</cp:coreProperties>
</file>