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Población de 3 a 15 años que no asiste a la escuela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Certificar estancias y guarderías como equivalentes a preescolar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No. De niños y niñas entre 3-5 años atendidos en estancias y guarderías con preescolar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Nota: Corresponde a la población inscrita, la cual considera los movimientos naturales del servicio (altas y bajas) a lo largo de todo el año. Las estancias contratadas y las organizaciones de la socidedad civil cuentan con clave de centro de trabajo que proporciona la SEP; para el caso de las estancias propias, el ISSSTE tiene vigente un convenio de colaboración con la SEP para que los niños de preescolar obtengan la validez oficial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329.0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987.0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26583858.0</a:t>
                      </a:r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Juárez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154.0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12389640.0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30925" y="978792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Fecha de reporte: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6049" y="993425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Mayo- 2016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2016-05-11T11:56:33Z</dcterms:modified>
</cp:coreProperties>
</file>