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3"/>
  </p:normalViewPr>
  <p:slideViewPr>
    <p:cSldViewPr snapToGrid="0" snapToObjects="1">
      <p:cViewPr varScale="1">
        <p:scale>
          <a:sx n="47" d="100"/>
          <a:sy n="47" d="100"/>
        </p:scale>
        <p:origin x="-27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23/05/16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60859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pic>
        <p:nvPicPr>
          <p:cNvPr id="1026" name="Picture 2" descr="C:\Users\Pam\Dropbox\ISSSTE_share\Imagenes\001_gradienteMenu.fw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2114"/>
            <a:ext cx="12192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197951"/>
              </p:ext>
            </p:extLst>
          </p:nvPr>
        </p:nvGraphicFramePr>
        <p:xfrm>
          <a:off x="3285826" y="2336224"/>
          <a:ext cx="6886873" cy="32222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300"/>
                <a:gridCol w="1555137"/>
                <a:gridCol w="1721718"/>
                <a:gridCol w="1721718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Porcentaje de Avance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Unidades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13184" y="1222311"/>
            <a:ext cx="254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Balance General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25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384920"/>
              </p:ext>
            </p:extLst>
          </p:nvPr>
        </p:nvGraphicFramePr>
        <p:xfrm>
          <a:off x="3285826" y="2336224"/>
          <a:ext cx="6886873" cy="32222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300"/>
                <a:gridCol w="1555137"/>
                <a:gridCol w="1721718"/>
                <a:gridCol w="1721718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Porcentaje de Avance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Inversión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13184" y="1222311"/>
            <a:ext cx="254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Balance General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44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32</Words>
  <Application>Microsoft Macintosh PowerPoint</Application>
  <PresentationFormat>Personalizado</PresentationFormat>
  <Paragraphs>14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Ariana Sanchez</cp:lastModifiedBy>
  <cp:revision>13</cp:revision>
  <dcterms:created xsi:type="dcterms:W3CDTF">2016-05-02T22:51:40Z</dcterms:created>
  <dcterms:modified xsi:type="dcterms:W3CDTF">2016-05-23T16:57:07Z</dcterms:modified>
</cp:coreProperties>
</file>