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58" d="100"/>
          <a:sy n="58" d="100"/>
        </p:scale>
        <p:origin x="-132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60859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1026" name="Picture 2" descr="C:\Users\Pam\Dropbox\ISSSTE_share\Imagenes\001_gradienteMenu.fw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114"/>
            <a:ext cx="12192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93282"/>
              </p:ext>
            </p:extLst>
          </p:nvPr>
        </p:nvGraphicFramePr>
        <p:xfrm>
          <a:off x="1089046" y="1960928"/>
          <a:ext cx="10213539" cy="3889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6944"/>
                <a:gridCol w="1407159"/>
                <a:gridCol w="1407159"/>
                <a:gridCol w="1326630"/>
                <a:gridCol w="1326630"/>
                <a:gridCol w="1499017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(%)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042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y Metas por Carencia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14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 69"/>
          <p:cNvSpPr/>
          <p:nvPr/>
        </p:nvSpPr>
        <p:spPr>
          <a:xfrm>
            <a:off x="2537985" y="1324134"/>
            <a:ext cx="7248391" cy="47274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68"/>
          <p:cNvSpPr/>
          <p:nvPr/>
        </p:nvSpPr>
        <p:spPr>
          <a:xfrm>
            <a:off x="9786382" y="1325098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Rectángulo 267"/>
          <p:cNvSpPr/>
          <p:nvPr/>
        </p:nvSpPr>
        <p:spPr>
          <a:xfrm>
            <a:off x="1673586" y="1329207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204" name="1 Título"/>
          <p:cNvSpPr txBox="1">
            <a:spLocks/>
          </p:cNvSpPr>
          <p:nvPr/>
        </p:nvSpPr>
        <p:spPr>
          <a:xfrm>
            <a:off x="2489152" y="41454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5" name="1 Título"/>
          <p:cNvSpPr txBox="1">
            <a:spLocks/>
          </p:cNvSpPr>
          <p:nvPr/>
        </p:nvSpPr>
        <p:spPr>
          <a:xfrm>
            <a:off x="2489152" y="174096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6" name="1 Título"/>
          <p:cNvSpPr txBox="1">
            <a:spLocks/>
          </p:cNvSpPr>
          <p:nvPr/>
        </p:nvSpPr>
        <p:spPr>
          <a:xfrm>
            <a:off x="2489152" y="297462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7" name="1 Título"/>
          <p:cNvSpPr txBox="1">
            <a:spLocks/>
          </p:cNvSpPr>
          <p:nvPr/>
        </p:nvSpPr>
        <p:spPr>
          <a:xfrm>
            <a:off x="10613914" y="48812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8" name="1 Título"/>
          <p:cNvSpPr txBox="1">
            <a:spLocks/>
          </p:cNvSpPr>
          <p:nvPr/>
        </p:nvSpPr>
        <p:spPr>
          <a:xfrm>
            <a:off x="10613914" y="279360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9" name="1 Título"/>
          <p:cNvSpPr txBox="1">
            <a:spLocks/>
          </p:cNvSpPr>
          <p:nvPr/>
        </p:nvSpPr>
        <p:spPr>
          <a:xfrm>
            <a:off x="2489152" y="491347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0" name="1 Título"/>
          <p:cNvSpPr txBox="1">
            <a:spLocks/>
          </p:cNvSpPr>
          <p:nvPr/>
        </p:nvSpPr>
        <p:spPr>
          <a:xfrm>
            <a:off x="10613914" y="553579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1" name="1 Título"/>
          <p:cNvSpPr txBox="1">
            <a:spLocks/>
          </p:cNvSpPr>
          <p:nvPr/>
        </p:nvSpPr>
        <p:spPr>
          <a:xfrm>
            <a:off x="2489152" y="2398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2" name="1 Título"/>
          <p:cNvSpPr txBox="1">
            <a:spLocks/>
          </p:cNvSpPr>
          <p:nvPr/>
        </p:nvSpPr>
        <p:spPr>
          <a:xfrm>
            <a:off x="10613914" y="413769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3" name="1 Título"/>
          <p:cNvSpPr txBox="1">
            <a:spLocks/>
          </p:cNvSpPr>
          <p:nvPr/>
        </p:nvSpPr>
        <p:spPr>
          <a:xfrm>
            <a:off x="10613914" y="344335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4" name="1 Título"/>
          <p:cNvSpPr txBox="1">
            <a:spLocks/>
          </p:cNvSpPr>
          <p:nvPr/>
        </p:nvSpPr>
        <p:spPr>
          <a:xfrm>
            <a:off x="2489152" y="436448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5" name="1 Título"/>
          <p:cNvSpPr txBox="1">
            <a:spLocks/>
          </p:cNvSpPr>
          <p:nvPr/>
        </p:nvSpPr>
        <p:spPr>
          <a:xfrm>
            <a:off x="2489151" y="5323048"/>
            <a:ext cx="720000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6" name="1 Título"/>
          <p:cNvSpPr txBox="1">
            <a:spLocks/>
          </p:cNvSpPr>
          <p:nvPr/>
        </p:nvSpPr>
        <p:spPr>
          <a:xfrm>
            <a:off x="10613914" y="454133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7" name="1 Título"/>
          <p:cNvSpPr txBox="1">
            <a:spLocks/>
          </p:cNvSpPr>
          <p:nvPr/>
        </p:nvSpPr>
        <p:spPr>
          <a:xfrm>
            <a:off x="2489152" y="4621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8" name="1 Título"/>
          <p:cNvSpPr txBox="1">
            <a:spLocks/>
          </p:cNvSpPr>
          <p:nvPr/>
        </p:nvSpPr>
        <p:spPr>
          <a:xfrm>
            <a:off x="2489152" y="48182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9" name="1 Título"/>
          <p:cNvSpPr txBox="1">
            <a:spLocks/>
          </p:cNvSpPr>
          <p:nvPr/>
        </p:nvSpPr>
        <p:spPr>
          <a:xfrm>
            <a:off x="2489152" y="50087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0" name="1 Título"/>
          <p:cNvSpPr txBox="1">
            <a:spLocks/>
          </p:cNvSpPr>
          <p:nvPr/>
        </p:nvSpPr>
        <p:spPr>
          <a:xfrm>
            <a:off x="2489152" y="51706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1" name="1 Título"/>
          <p:cNvSpPr txBox="1">
            <a:spLocks/>
          </p:cNvSpPr>
          <p:nvPr/>
        </p:nvSpPr>
        <p:spPr>
          <a:xfrm>
            <a:off x="2489152" y="4240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2" name="1 Título"/>
          <p:cNvSpPr txBox="1">
            <a:spLocks/>
          </p:cNvSpPr>
          <p:nvPr/>
        </p:nvSpPr>
        <p:spPr>
          <a:xfrm>
            <a:off x="10613914" y="310657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3" name="1 Título"/>
          <p:cNvSpPr txBox="1">
            <a:spLocks/>
          </p:cNvSpPr>
          <p:nvPr/>
        </p:nvSpPr>
        <p:spPr>
          <a:xfrm>
            <a:off x="2489152" y="54754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4" name="1 Título"/>
          <p:cNvSpPr txBox="1">
            <a:spLocks/>
          </p:cNvSpPr>
          <p:nvPr/>
        </p:nvSpPr>
        <p:spPr>
          <a:xfrm>
            <a:off x="10613914" y="524334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5" name="1 Título"/>
          <p:cNvSpPr txBox="1">
            <a:spLocks/>
          </p:cNvSpPr>
          <p:nvPr/>
        </p:nvSpPr>
        <p:spPr>
          <a:xfrm>
            <a:off x="2489152" y="44883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6" name="1 Título"/>
          <p:cNvSpPr txBox="1">
            <a:spLocks/>
          </p:cNvSpPr>
          <p:nvPr/>
        </p:nvSpPr>
        <p:spPr>
          <a:xfrm>
            <a:off x="10613914" y="46604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7" name="1 Título"/>
          <p:cNvSpPr txBox="1">
            <a:spLocks/>
          </p:cNvSpPr>
          <p:nvPr/>
        </p:nvSpPr>
        <p:spPr>
          <a:xfrm>
            <a:off x="10613914" y="39033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8" name="1 Título"/>
          <p:cNvSpPr txBox="1">
            <a:spLocks/>
          </p:cNvSpPr>
          <p:nvPr/>
        </p:nvSpPr>
        <p:spPr>
          <a:xfrm>
            <a:off x="2489152" y="347445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9" name="1 Título"/>
          <p:cNvSpPr txBox="1">
            <a:spLocks/>
          </p:cNvSpPr>
          <p:nvPr/>
        </p:nvSpPr>
        <p:spPr>
          <a:xfrm>
            <a:off x="2489152" y="217301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0" name="1 Título"/>
          <p:cNvSpPr txBox="1">
            <a:spLocks/>
          </p:cNvSpPr>
          <p:nvPr/>
        </p:nvSpPr>
        <p:spPr>
          <a:xfrm>
            <a:off x="10613914" y="512794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1" name="1 Título"/>
          <p:cNvSpPr txBox="1">
            <a:spLocks/>
          </p:cNvSpPr>
          <p:nvPr/>
        </p:nvSpPr>
        <p:spPr>
          <a:xfrm>
            <a:off x="10613914" y="3319532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2" name="1 Título"/>
          <p:cNvSpPr txBox="1">
            <a:spLocks/>
          </p:cNvSpPr>
          <p:nvPr/>
        </p:nvSpPr>
        <p:spPr>
          <a:xfrm>
            <a:off x="10613908" y="4783561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3" name="1 Título"/>
          <p:cNvSpPr txBox="1">
            <a:spLocks/>
          </p:cNvSpPr>
          <p:nvPr/>
        </p:nvSpPr>
        <p:spPr>
          <a:xfrm>
            <a:off x="10613908" y="4995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4" name="1 Título"/>
          <p:cNvSpPr txBox="1">
            <a:spLocks/>
          </p:cNvSpPr>
          <p:nvPr/>
        </p:nvSpPr>
        <p:spPr>
          <a:xfrm>
            <a:off x="10613914" y="433071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5" name="1 Título"/>
          <p:cNvSpPr txBox="1">
            <a:spLocks/>
          </p:cNvSpPr>
          <p:nvPr/>
        </p:nvSpPr>
        <p:spPr>
          <a:xfrm>
            <a:off x="10613914" y="368090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6" name="1 Elipse">
            <a:hlinkClick r:id="" action="ppaction://noaction"/>
          </p:cNvPr>
          <p:cNvSpPr/>
          <p:nvPr/>
        </p:nvSpPr>
        <p:spPr>
          <a:xfrm>
            <a:off x="2984154" y="174096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7" name="58 Elipse">
            <a:hlinkClick r:id="" action="ppaction://noaction"/>
          </p:cNvPr>
          <p:cNvSpPr/>
          <p:nvPr/>
        </p:nvSpPr>
        <p:spPr>
          <a:xfrm>
            <a:off x="3696317" y="294477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8" name="59 Elipse">
            <a:hlinkClick r:id="" action="ppaction://noaction"/>
          </p:cNvPr>
          <p:cNvSpPr/>
          <p:nvPr/>
        </p:nvSpPr>
        <p:spPr>
          <a:xfrm>
            <a:off x="4081767" y="213536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9" name="60 Elipse">
            <a:hlinkClick r:id="" action="ppaction://noaction"/>
          </p:cNvPr>
          <p:cNvSpPr/>
          <p:nvPr/>
        </p:nvSpPr>
        <p:spPr>
          <a:xfrm>
            <a:off x="5054944" y="2357412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61 Elipse">
            <a:hlinkClick r:id="" action="ppaction://noaction"/>
          </p:cNvPr>
          <p:cNvSpPr/>
          <p:nvPr/>
        </p:nvSpPr>
        <p:spPr>
          <a:xfrm>
            <a:off x="5925699" y="276219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62 Elipse">
            <a:hlinkClick r:id="" action="ppaction://noaction"/>
          </p:cNvPr>
          <p:cNvSpPr/>
          <p:nvPr/>
        </p:nvSpPr>
        <p:spPr>
          <a:xfrm>
            <a:off x="6379890" y="307766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2" name="63 Elipse">
            <a:hlinkClick r:id="" action="ppaction://noaction"/>
          </p:cNvPr>
          <p:cNvSpPr/>
          <p:nvPr/>
        </p:nvSpPr>
        <p:spPr>
          <a:xfrm>
            <a:off x="6836094" y="3310134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3" name="64 Elipse">
            <a:hlinkClick r:id="" action="ppaction://noaction"/>
          </p:cNvPr>
          <p:cNvSpPr/>
          <p:nvPr/>
        </p:nvSpPr>
        <p:spPr>
          <a:xfrm>
            <a:off x="4757387" y="344058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4" name="65 Elipse">
            <a:hlinkClick r:id="" action="ppaction://noaction"/>
          </p:cNvPr>
          <p:cNvSpPr/>
          <p:nvPr/>
        </p:nvSpPr>
        <p:spPr>
          <a:xfrm>
            <a:off x="5329259" y="343068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" name="66 Elipse">
            <a:hlinkClick r:id="" action="ppaction://noaction"/>
          </p:cNvPr>
          <p:cNvSpPr/>
          <p:nvPr/>
        </p:nvSpPr>
        <p:spPr>
          <a:xfrm>
            <a:off x="5814677" y="36527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6" name="67 Elipse">
            <a:hlinkClick r:id="" action="ppaction://noaction"/>
          </p:cNvPr>
          <p:cNvSpPr/>
          <p:nvPr/>
        </p:nvSpPr>
        <p:spPr>
          <a:xfrm>
            <a:off x="6235790" y="3877745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7" name="68 Elipse">
            <a:hlinkClick r:id="" action="ppaction://noaction"/>
          </p:cNvPr>
          <p:cNvSpPr/>
          <p:nvPr/>
        </p:nvSpPr>
        <p:spPr>
          <a:xfrm>
            <a:off x="5315485" y="420797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8" name="69 Elipse">
            <a:hlinkClick r:id="" action="ppaction://noaction"/>
          </p:cNvPr>
          <p:cNvSpPr/>
          <p:nvPr/>
        </p:nvSpPr>
        <p:spPr>
          <a:xfrm>
            <a:off x="5651829" y="45788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9" name="70 Elipse">
            <a:hlinkClick r:id="" action="ppaction://noaction"/>
          </p:cNvPr>
          <p:cNvSpPr/>
          <p:nvPr/>
        </p:nvSpPr>
        <p:spPr>
          <a:xfrm>
            <a:off x="5536573" y="488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0" name="71 Elipse">
            <a:hlinkClick r:id="" action="ppaction://noaction"/>
          </p:cNvPr>
          <p:cNvSpPr/>
          <p:nvPr/>
        </p:nvSpPr>
        <p:spPr>
          <a:xfrm>
            <a:off x="5925699" y="495544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1" name="72 Elipse">
            <a:hlinkClick r:id="" action="ppaction://noaction"/>
          </p:cNvPr>
          <p:cNvSpPr/>
          <p:nvPr/>
        </p:nvSpPr>
        <p:spPr>
          <a:xfrm>
            <a:off x="5906649" y="41372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73 Elipse">
            <a:hlinkClick r:id="" action="ppaction://noaction"/>
          </p:cNvPr>
          <p:cNvSpPr/>
          <p:nvPr/>
        </p:nvSpPr>
        <p:spPr>
          <a:xfrm>
            <a:off x="6208272" y="433131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3" name="74 Elipse">
            <a:hlinkClick r:id="" action="ppaction://noaction"/>
          </p:cNvPr>
          <p:cNvSpPr/>
          <p:nvPr/>
        </p:nvSpPr>
        <p:spPr>
          <a:xfrm>
            <a:off x="6492884" y="44728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4" name="75 Elipse">
            <a:hlinkClick r:id="" action="ppaction://noaction"/>
          </p:cNvPr>
          <p:cNvSpPr/>
          <p:nvPr/>
        </p:nvSpPr>
        <p:spPr>
          <a:xfrm>
            <a:off x="6511934" y="479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76 Elipse">
            <a:hlinkClick r:id="" action="ppaction://noaction"/>
          </p:cNvPr>
          <p:cNvSpPr/>
          <p:nvPr/>
        </p:nvSpPr>
        <p:spPr>
          <a:xfrm>
            <a:off x="6567112" y="52907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" name="77 Elipse">
            <a:hlinkClick r:id="" action="ppaction://noaction"/>
          </p:cNvPr>
          <p:cNvSpPr/>
          <p:nvPr/>
        </p:nvSpPr>
        <p:spPr>
          <a:xfrm>
            <a:off x="7363963" y="543842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78 Elipse">
            <a:hlinkClick r:id="" action="ppaction://noaction"/>
          </p:cNvPr>
          <p:cNvSpPr/>
          <p:nvPr/>
        </p:nvSpPr>
        <p:spPr>
          <a:xfrm>
            <a:off x="8295304" y="551556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" name="79 Elipse">
            <a:hlinkClick r:id="" action="ppaction://noaction"/>
          </p:cNvPr>
          <p:cNvSpPr/>
          <p:nvPr/>
        </p:nvSpPr>
        <p:spPr>
          <a:xfrm>
            <a:off x="8804123" y="48807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9" name="80 Elipse">
            <a:hlinkClick r:id="" action="ppaction://noaction"/>
          </p:cNvPr>
          <p:cNvSpPr/>
          <p:nvPr/>
        </p:nvSpPr>
        <p:spPr>
          <a:xfrm>
            <a:off x="9231408" y="465746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" name="81 Elipse">
            <a:hlinkClick r:id="" action="ppaction://noaction"/>
          </p:cNvPr>
          <p:cNvSpPr/>
          <p:nvPr/>
        </p:nvSpPr>
        <p:spPr>
          <a:xfrm>
            <a:off x="9060934" y="4322629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1" name="82 Elipse">
            <a:hlinkClick r:id="" action="ppaction://noaction"/>
          </p:cNvPr>
          <p:cNvSpPr/>
          <p:nvPr/>
        </p:nvSpPr>
        <p:spPr>
          <a:xfrm>
            <a:off x="8223931" y="511827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83 Elipse">
            <a:hlinkClick r:id="" action="ppaction://noaction"/>
          </p:cNvPr>
          <p:cNvSpPr/>
          <p:nvPr/>
        </p:nvSpPr>
        <p:spPr>
          <a:xfrm>
            <a:off x="7383015" y="49904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3" name="84 Elipse">
            <a:hlinkClick r:id="" action="ppaction://noaction"/>
          </p:cNvPr>
          <p:cNvSpPr/>
          <p:nvPr/>
        </p:nvSpPr>
        <p:spPr>
          <a:xfrm>
            <a:off x="6730382" y="45499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4" name="85 Elipse">
            <a:hlinkClick r:id="" action="ppaction://noaction"/>
          </p:cNvPr>
          <p:cNvSpPr/>
          <p:nvPr/>
        </p:nvSpPr>
        <p:spPr>
          <a:xfrm>
            <a:off x="6924272" y="5028951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5" name="86 Elipse">
            <a:hlinkClick r:id="" action="ppaction://noaction"/>
          </p:cNvPr>
          <p:cNvSpPr/>
          <p:nvPr/>
        </p:nvSpPr>
        <p:spPr>
          <a:xfrm>
            <a:off x="6901418" y="480014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87 Elipse">
            <a:hlinkClick r:id="" action="ppaction://noaction"/>
          </p:cNvPr>
          <p:cNvSpPr/>
          <p:nvPr/>
        </p:nvSpPr>
        <p:spPr>
          <a:xfrm>
            <a:off x="6710719" y="4995972"/>
            <a:ext cx="144000" cy="144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" name="88 Elipse">
            <a:hlinkClick r:id="" action="ppaction://noaction"/>
          </p:cNvPr>
          <p:cNvSpPr/>
          <p:nvPr/>
        </p:nvSpPr>
        <p:spPr>
          <a:xfrm>
            <a:off x="6725008" y="4909303"/>
            <a:ext cx="72000" cy="7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3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7" y="1384525"/>
            <a:ext cx="8781306" cy="4727458"/>
          </a:xfrm>
          <a:prstGeom prst="rect">
            <a:avLst/>
          </a:prstGeom>
        </p:spPr>
      </p:pic>
      <p:sp>
        <p:nvSpPr>
          <p:cNvPr id="71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960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37985" y="1324134"/>
            <a:ext cx="7248391" cy="47274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9786382" y="1325098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673586" y="1329207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2489152" y="41454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2489152" y="174096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489152" y="297462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10613914" y="48812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10613914" y="279360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2489152" y="491347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10613914" y="553579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2489152" y="2398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10613914" y="413769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0613914" y="344335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2489152" y="436448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2489151" y="5323048"/>
            <a:ext cx="720000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0613914" y="454133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2489152" y="4621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489152" y="48182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2489152" y="50087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2489152" y="51706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2489152" y="4240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10613914" y="310657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2489152" y="54754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0613914" y="524334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2489152" y="44883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0613914" y="46604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10613914" y="39033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2489152" y="347445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2489152" y="217301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10613914" y="512794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10613914" y="3319532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0613908" y="4783561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10613908" y="4995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10613914" y="433071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10613914" y="368090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0" name="1 Elipse">
            <a:hlinkClick r:id="" action="ppaction://noaction"/>
          </p:cNvPr>
          <p:cNvSpPr/>
          <p:nvPr/>
        </p:nvSpPr>
        <p:spPr>
          <a:xfrm>
            <a:off x="2984154" y="174096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1" name="58 Elipse">
            <a:hlinkClick r:id="" action="ppaction://noaction"/>
          </p:cNvPr>
          <p:cNvSpPr/>
          <p:nvPr/>
        </p:nvSpPr>
        <p:spPr>
          <a:xfrm>
            <a:off x="3696317" y="294477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2" name="59 Elipse">
            <a:hlinkClick r:id="" action="ppaction://noaction"/>
          </p:cNvPr>
          <p:cNvSpPr/>
          <p:nvPr/>
        </p:nvSpPr>
        <p:spPr>
          <a:xfrm>
            <a:off x="4081767" y="213536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60 Elipse">
            <a:hlinkClick r:id="" action="ppaction://noaction"/>
          </p:cNvPr>
          <p:cNvSpPr/>
          <p:nvPr/>
        </p:nvSpPr>
        <p:spPr>
          <a:xfrm>
            <a:off x="5054944" y="2357412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61 Elipse">
            <a:hlinkClick r:id="" action="ppaction://noaction"/>
          </p:cNvPr>
          <p:cNvSpPr/>
          <p:nvPr/>
        </p:nvSpPr>
        <p:spPr>
          <a:xfrm>
            <a:off x="5925699" y="276219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62 Elipse">
            <a:hlinkClick r:id="" action="ppaction://noaction"/>
          </p:cNvPr>
          <p:cNvSpPr/>
          <p:nvPr/>
        </p:nvSpPr>
        <p:spPr>
          <a:xfrm>
            <a:off x="6379890" y="307766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63 Elipse">
            <a:hlinkClick r:id="" action="ppaction://noaction"/>
          </p:cNvPr>
          <p:cNvSpPr/>
          <p:nvPr/>
        </p:nvSpPr>
        <p:spPr>
          <a:xfrm>
            <a:off x="6836094" y="3310134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64 Elipse">
            <a:hlinkClick r:id="" action="ppaction://noaction"/>
          </p:cNvPr>
          <p:cNvSpPr/>
          <p:nvPr/>
        </p:nvSpPr>
        <p:spPr>
          <a:xfrm>
            <a:off x="4757387" y="344058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65 Elipse">
            <a:hlinkClick r:id="" action="ppaction://noaction"/>
          </p:cNvPr>
          <p:cNvSpPr/>
          <p:nvPr/>
        </p:nvSpPr>
        <p:spPr>
          <a:xfrm>
            <a:off x="5329259" y="343068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66 Elipse">
            <a:hlinkClick r:id="" action="ppaction://noaction"/>
          </p:cNvPr>
          <p:cNvSpPr/>
          <p:nvPr/>
        </p:nvSpPr>
        <p:spPr>
          <a:xfrm>
            <a:off x="5814677" y="36527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67 Elipse">
            <a:hlinkClick r:id="" action="ppaction://noaction"/>
          </p:cNvPr>
          <p:cNvSpPr/>
          <p:nvPr/>
        </p:nvSpPr>
        <p:spPr>
          <a:xfrm>
            <a:off x="6235790" y="3877745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68 Elipse">
            <a:hlinkClick r:id="" action="ppaction://noaction"/>
          </p:cNvPr>
          <p:cNvSpPr/>
          <p:nvPr/>
        </p:nvSpPr>
        <p:spPr>
          <a:xfrm>
            <a:off x="5315485" y="420797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69 Elipse">
            <a:hlinkClick r:id="" action="ppaction://noaction"/>
          </p:cNvPr>
          <p:cNvSpPr/>
          <p:nvPr/>
        </p:nvSpPr>
        <p:spPr>
          <a:xfrm>
            <a:off x="5651829" y="45788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70 Elipse">
            <a:hlinkClick r:id="" action="ppaction://noaction"/>
          </p:cNvPr>
          <p:cNvSpPr/>
          <p:nvPr/>
        </p:nvSpPr>
        <p:spPr>
          <a:xfrm>
            <a:off x="5536573" y="488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71 Elipse">
            <a:hlinkClick r:id="" action="ppaction://noaction"/>
          </p:cNvPr>
          <p:cNvSpPr/>
          <p:nvPr/>
        </p:nvSpPr>
        <p:spPr>
          <a:xfrm>
            <a:off x="5925699" y="495544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72 Elipse">
            <a:hlinkClick r:id="" action="ppaction://noaction"/>
          </p:cNvPr>
          <p:cNvSpPr/>
          <p:nvPr/>
        </p:nvSpPr>
        <p:spPr>
          <a:xfrm>
            <a:off x="5906649" y="41372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73 Elipse">
            <a:hlinkClick r:id="" action="ppaction://noaction"/>
          </p:cNvPr>
          <p:cNvSpPr/>
          <p:nvPr/>
        </p:nvSpPr>
        <p:spPr>
          <a:xfrm>
            <a:off x="6208272" y="433131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74 Elipse">
            <a:hlinkClick r:id="" action="ppaction://noaction"/>
          </p:cNvPr>
          <p:cNvSpPr/>
          <p:nvPr/>
        </p:nvSpPr>
        <p:spPr>
          <a:xfrm>
            <a:off x="6492884" y="44728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75 Elipse">
            <a:hlinkClick r:id="" action="ppaction://noaction"/>
          </p:cNvPr>
          <p:cNvSpPr/>
          <p:nvPr/>
        </p:nvSpPr>
        <p:spPr>
          <a:xfrm>
            <a:off x="6511934" y="479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76 Elipse">
            <a:hlinkClick r:id="" action="ppaction://noaction"/>
          </p:cNvPr>
          <p:cNvSpPr/>
          <p:nvPr/>
        </p:nvSpPr>
        <p:spPr>
          <a:xfrm>
            <a:off x="6567112" y="52907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77 Elipse">
            <a:hlinkClick r:id="" action="ppaction://noaction"/>
          </p:cNvPr>
          <p:cNvSpPr/>
          <p:nvPr/>
        </p:nvSpPr>
        <p:spPr>
          <a:xfrm>
            <a:off x="7363963" y="543842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78 Elipse">
            <a:hlinkClick r:id="" action="ppaction://noaction"/>
          </p:cNvPr>
          <p:cNvSpPr/>
          <p:nvPr/>
        </p:nvSpPr>
        <p:spPr>
          <a:xfrm>
            <a:off x="8295304" y="551556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79 Elipse">
            <a:hlinkClick r:id="" action="ppaction://noaction"/>
          </p:cNvPr>
          <p:cNvSpPr/>
          <p:nvPr/>
        </p:nvSpPr>
        <p:spPr>
          <a:xfrm>
            <a:off x="8804123" y="48807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80 Elipse">
            <a:hlinkClick r:id="" action="ppaction://noaction"/>
          </p:cNvPr>
          <p:cNvSpPr/>
          <p:nvPr/>
        </p:nvSpPr>
        <p:spPr>
          <a:xfrm>
            <a:off x="9231408" y="465746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81 Elipse">
            <a:hlinkClick r:id="" action="ppaction://noaction"/>
          </p:cNvPr>
          <p:cNvSpPr/>
          <p:nvPr/>
        </p:nvSpPr>
        <p:spPr>
          <a:xfrm>
            <a:off x="9060934" y="4322629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82 Elipse">
            <a:hlinkClick r:id="" action="ppaction://noaction"/>
          </p:cNvPr>
          <p:cNvSpPr/>
          <p:nvPr/>
        </p:nvSpPr>
        <p:spPr>
          <a:xfrm>
            <a:off x="8223931" y="511827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83 Elipse">
            <a:hlinkClick r:id="" action="ppaction://noaction"/>
          </p:cNvPr>
          <p:cNvSpPr/>
          <p:nvPr/>
        </p:nvSpPr>
        <p:spPr>
          <a:xfrm>
            <a:off x="7383015" y="49904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84 Elipse">
            <a:hlinkClick r:id="" action="ppaction://noaction"/>
          </p:cNvPr>
          <p:cNvSpPr/>
          <p:nvPr/>
        </p:nvSpPr>
        <p:spPr>
          <a:xfrm>
            <a:off x="6730382" y="45499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85 Elipse">
            <a:hlinkClick r:id="" action="ppaction://noaction"/>
          </p:cNvPr>
          <p:cNvSpPr/>
          <p:nvPr/>
        </p:nvSpPr>
        <p:spPr>
          <a:xfrm>
            <a:off x="6924272" y="5028951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86 Elipse">
            <a:hlinkClick r:id="" action="ppaction://noaction"/>
          </p:cNvPr>
          <p:cNvSpPr/>
          <p:nvPr/>
        </p:nvSpPr>
        <p:spPr>
          <a:xfrm>
            <a:off x="6901418" y="480014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87 Elipse">
            <a:hlinkClick r:id="" action="ppaction://noaction"/>
          </p:cNvPr>
          <p:cNvSpPr/>
          <p:nvPr/>
        </p:nvSpPr>
        <p:spPr>
          <a:xfrm>
            <a:off x="6710719" y="4995972"/>
            <a:ext cx="144000" cy="144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88 Elipse">
            <a:hlinkClick r:id="" action="ppaction://noaction"/>
          </p:cNvPr>
          <p:cNvSpPr/>
          <p:nvPr/>
        </p:nvSpPr>
        <p:spPr>
          <a:xfrm>
            <a:off x="6725008" y="4909303"/>
            <a:ext cx="72000" cy="7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7" y="1384525"/>
            <a:ext cx="8781306" cy="4727458"/>
          </a:xfrm>
          <a:prstGeom prst="rect">
            <a:avLst/>
          </a:prstGeom>
        </p:spPr>
      </p:pic>
      <p:sp>
        <p:nvSpPr>
          <p:cNvPr id="73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Porcentaje de Avance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77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07116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Avances 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447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58517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Avances 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49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45212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Inversiones de Avances 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393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19116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Inversiones de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0179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222</Words>
  <Application>Microsoft Macintosh PowerPoint</Application>
  <PresentationFormat>Personalizado</PresentationFormat>
  <Paragraphs>134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15</cp:revision>
  <dcterms:created xsi:type="dcterms:W3CDTF">2016-05-02T22:51:40Z</dcterms:created>
  <dcterms:modified xsi:type="dcterms:W3CDTF">2016-05-24T02:22:24Z</dcterms:modified>
</cp:coreProperties>
</file>