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>
        <p:scale>
          <a:sx n="50" d="100"/>
          <a:sy n="50" d="100"/>
        </p:scale>
        <p:origin x="8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30" Type="http://schemas.openxmlformats.org/officeDocument/2006/relationships/slide" Target="slides/slide29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33" Type="http://schemas.openxmlformats.org/officeDocument/2006/relationships/slide" Target="slides/slide32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36" Type="http://schemas.openxmlformats.org/officeDocument/2006/relationships/theme" Target="theme/theme1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32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27936"/>
              </p:ext>
            </p:extLst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10,799.0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6,790.0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192,373.66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716.35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211,179.01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0447" y="1070900"/>
            <a:ext cx="30398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Aguascalientes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3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2" y="1070900"/>
            <a:ext cx="7905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5,060.0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2,889.0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468,316.18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2,979.65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479,744.83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574551" y="1041515"/>
            <a:ext cx="18179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Durango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dur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041515"/>
            <a:ext cx="8128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37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6,033.0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3,454.0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613,376.84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1,161.2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624,525.04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5988" y="1039216"/>
            <a:ext cx="2426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Guanajuato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edo m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039216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50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4,080.0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2,711.0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733,125.2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455.6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740,871.8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2338" y="1102518"/>
            <a:ext cx="19211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Guerrero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guanajua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069817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1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3,984.0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2,466.0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524.0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394,303.68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443.9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401,721.58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8688" y="1065329"/>
            <a:ext cx="16437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Hidalgo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guerre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065329"/>
            <a:ext cx="8096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05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5,951.0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3,183.0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513,219.54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1,000,786.1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1,523,939.64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31858" y="1091096"/>
            <a:ext cx="1416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Jalisco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hidal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070090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10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2,107.0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3,177.0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1,308.0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1,847.0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1,401,346.2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4,976.0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5,346.45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8,391.0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1,412,516.65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3901" y="1076087"/>
            <a:ext cx="35526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Estado de México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jalis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050767"/>
            <a:ext cx="8350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40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4,837.0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3,007.0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539,140.32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280.7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548,065.02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53610" y="1097853"/>
            <a:ext cx="2288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Michoacán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michoac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062056"/>
            <a:ext cx="84931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77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4,269.0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2,947.0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299,732.72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863.1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308,311.82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0489" y="1088867"/>
            <a:ext cx="17744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Morelos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morel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50767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067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2,248.0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1,001,559.0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247,930.72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815.4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1,253,053.12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2874" y="1092144"/>
            <a:ext cx="15847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Nayarit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nayar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06981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02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2,962.0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1,460.0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1,349,591.84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399.3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1,354,913.14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96769" y="1087872"/>
            <a:ext cx="24591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Nuevo León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nuevo le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70489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50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3,833.0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2,430.0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241,294.02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248.3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248,305.32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66761" y="1107541"/>
            <a:ext cx="29604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Baja California</a:t>
            </a:r>
          </a:p>
        </p:txBody>
      </p:sp>
      <p:pic>
        <p:nvPicPr>
          <p:cNvPr id="7" name="Picture 4" descr="C:\Users\gema.bastida\Desktop\BALANCE OBRAS CONCLUIDAS Y PROYECTADAS, 03 DE JUNIO DE 2014\PLANTILLAS E IMAGENES\TERRITORIOS ESTADOS\baja californ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4" y="10891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47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7,578.0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5,310.0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554,466.12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330.2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568,184.32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664450" y="1058445"/>
            <a:ext cx="15714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Oaxaca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oax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58445"/>
            <a:ext cx="804862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49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2,683.0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1,573.0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468,474.36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1,332.7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474,563.06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5797" y="1108183"/>
            <a:ext cx="15007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Puebla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pueb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05076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70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4,700.0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2,915.0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190,853.58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260.75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199,229.33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2338" y="1106494"/>
            <a:ext cx="21603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Querétaro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quereta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70092"/>
            <a:ext cx="795337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105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2,417.0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1,443.0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213,305.28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1,377.8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219,043.08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11252" y="1064691"/>
            <a:ext cx="28207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Quintana Roo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quintana r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051040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054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4,238.0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2,636.0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378,952.92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527.45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386,854.37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5435" y="1069817"/>
            <a:ext cx="30180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San Luis Potosí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an luis poto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069817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37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9,390.0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5,827.0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525,341.42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2,662.95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543,721.37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6462" y="1126367"/>
            <a:ext cx="1582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Sinaloa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inalo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62947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884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6,331.0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3,361.0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324,430.34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629.45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335,251.79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3168" y="1068410"/>
            <a:ext cx="15290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Sonora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ono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510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262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2,237.0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1,652.0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234,755.88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1,066.4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240,211.28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6736" y="1096285"/>
            <a:ext cx="17071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Tabasco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abas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096285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794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6,876.0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3,937.0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540,744.06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671.6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552,728.66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5787" y="1105426"/>
            <a:ext cx="23458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Tamaulipas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amaulip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069817"/>
            <a:ext cx="79533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61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1,489.0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919.0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174,499.16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1,492.25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178,899.41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5038" y="1068620"/>
            <a:ext cx="17123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Tlaxcala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laxca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58185"/>
            <a:ext cx="79216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16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3,963.0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2,275.0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193,821.82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263.85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200,823.67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2408" y="1123314"/>
            <a:ext cx="38310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Baja </a:t>
            </a:r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California Sur</a:t>
            </a:r>
            <a:endParaRPr lang="es-E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baja california s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104264"/>
            <a:ext cx="77946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463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4,522.0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3,092.0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707,512.08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2,820.35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718,746.43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8327" y="1112316"/>
            <a:ext cx="18356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Veracruz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veracru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041515"/>
            <a:ext cx="82708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779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1,508.0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772.0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228,386.32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1,883.0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233,049.32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3317" y="1040662"/>
            <a:ext cx="16975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Yucatán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yucat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1021612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475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3,795.0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2,167.0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221,651.06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247.1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228,360.16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233190" y="1072559"/>
            <a:ext cx="22846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Zacatencas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zacatec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051027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30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1,749.0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1,116.0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129,831.78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1,051.5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134,248.28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366296" y="1069817"/>
            <a:ext cx="21868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Campeche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campe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07212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85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4,607.0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2,804.0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451,367.84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1,126.65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460,405.49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501244" y="1089025"/>
            <a:ext cx="18565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Coahuila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chiap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089025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20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5,371.0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2,904.0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409,362.66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366.05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418,503.71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733120" y="1053147"/>
            <a:ext cx="15071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Colima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chihuahu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031559"/>
            <a:ext cx="8318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6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38,488.0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21,729.0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4,326,128.82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11,454.15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4,400,999.97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582271" y="1083741"/>
            <a:ext cx="16786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Chiapas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coahui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070090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02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5,912.0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3,677.0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440,285.94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636.2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451,011.14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301747" y="1071302"/>
            <a:ext cx="22397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Chihuahua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coli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071302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2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3,097.0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1,774.0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106,549.26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471.6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112,391.86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3636" y="1105772"/>
            <a:ext cx="35991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Ciudad de México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distrito fed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089025"/>
            <a:ext cx="78898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727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459</Words>
  <Application>Microsoft Office PowerPoint</Application>
  <PresentationFormat>Panorámica</PresentationFormat>
  <Paragraphs>192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Arial Narrow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22</cp:revision>
  <dcterms:created xsi:type="dcterms:W3CDTF">2016-05-02T22:51:40Z</dcterms:created>
  <dcterms:modified xsi:type="dcterms:W3CDTF">2016-05-14T06:00:04Z</dcterms:modified>
</cp:coreProperties>
</file>