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100" d="100"/>
          <a:sy n="100" d="100"/>
        </p:scale>
        <p:origin x="-193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70360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Unidades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8295"/>
              </p:ext>
            </p:extLst>
          </p:nvPr>
        </p:nvGraphicFramePr>
        <p:xfrm>
          <a:off x="355600" y="1817455"/>
          <a:ext cx="11551226" cy="4021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600"/>
                <a:gridCol w="2209800"/>
                <a:gridCol w="2133600"/>
                <a:gridCol w="2026226"/>
              </a:tblGrid>
              <a:tr h="272375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576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2498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1971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3038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9621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Inversión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9484" y="1163901"/>
            <a:ext cx="29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por Acción 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96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34</Words>
  <Application>Microsoft Macintosh PowerPoint</Application>
  <PresentationFormat>Personalizado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22</cp:revision>
  <dcterms:created xsi:type="dcterms:W3CDTF">2016-05-02T22:51:40Z</dcterms:created>
  <dcterms:modified xsi:type="dcterms:W3CDTF">2016-05-17T04:10:01Z</dcterms:modified>
</cp:coreProperties>
</file>