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02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0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5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9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63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44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0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15/05/2016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 Jes</a:t>
            </a:r>
            <a:r>
              <a:rPr lang="es-ES" smtClean="0"/>
              <a:t>ús </a:t>
            </a:r>
            <a:r>
              <a:rPr lang="es-ES_tradnl" smtClean="0"/>
              <a:t>García Corona 140,Col. Buenavista, Ciudad de México. C.P. 06350</a:t>
            </a:r>
          </a:p>
          <a:p>
            <a:r>
              <a:rPr lang="es-ES_tradnl" sz="1050" smtClean="0"/>
              <a:t>Teléfono: 51409617 Atención a la ciudadanía: 54488903</a:t>
            </a:r>
          </a:p>
          <a:p>
            <a:r>
              <a:rPr lang="es-ES_tradnl" sz="105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n 6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1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9458"/>
              </p:ext>
            </p:extLst>
          </p:nvPr>
        </p:nvGraphicFramePr>
        <p:xfrm>
          <a:off x="3153475" y="1946207"/>
          <a:ext cx="5221267" cy="3496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4125"/>
                <a:gridCol w="2177142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por Carencia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900" b="1" dirty="0" smtClean="0">
                <a:latin typeface="Arial Black" panose="020B0A04020102020204" pitchFamily="34" charset="0"/>
                <a:ea typeface="+mn-ea"/>
                <a:cs typeface="+mn-cs"/>
              </a:rPr>
              <a:t>x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por Entidad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8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80741"/>
              </p:ext>
            </p:extLst>
          </p:nvPr>
        </p:nvGraphicFramePr>
        <p:xfrm>
          <a:off x="595045" y="1880133"/>
          <a:ext cx="11274133" cy="40233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0" endPos="35000" dir="5400000" sy="-100000" algn="bl" rotWithShape="0"/>
                </a:effectLst>
                <a:tableStyleId>{2D5ABB26-0587-4C30-8999-92F81FD0307C}</a:tableStyleId>
              </a:tblPr>
              <a:tblGrid>
                <a:gridCol w="3064369"/>
                <a:gridCol w="863600"/>
                <a:gridCol w="863600"/>
                <a:gridCol w="817562"/>
                <a:gridCol w="817562"/>
                <a:gridCol w="841750"/>
                <a:gridCol w="841750"/>
                <a:gridCol w="790985"/>
                <a:gridCol w="790985"/>
                <a:gridCol w="790985"/>
                <a:gridCol w="790985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Entidad</a:t>
                      </a:r>
                      <a:endParaRPr lang="es-MX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  <a:endParaRPr lang="es-MX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Vivienda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Educación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Seguridad 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Entidad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24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64084"/>
              </p:ext>
            </p:extLst>
          </p:nvPr>
        </p:nvGraphicFramePr>
        <p:xfrm>
          <a:off x="499795" y="1937283"/>
          <a:ext cx="11274133" cy="402336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0" endPos="35000" dir="5400000" sy="-100000" algn="bl" rotWithShape="0"/>
                </a:effectLst>
                <a:tableStyleId>{2D5ABB26-0587-4C30-8999-92F81FD0307C}</a:tableStyleId>
              </a:tblPr>
              <a:tblGrid>
                <a:gridCol w="3064369"/>
                <a:gridCol w="863600"/>
                <a:gridCol w="863600"/>
                <a:gridCol w="817562"/>
                <a:gridCol w="817562"/>
                <a:gridCol w="841750"/>
                <a:gridCol w="841750"/>
                <a:gridCol w="790985"/>
                <a:gridCol w="790985"/>
                <a:gridCol w="790985"/>
                <a:gridCol w="790985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Entidad</a:t>
                      </a:r>
                      <a:endParaRPr lang="es-MX" sz="1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Alimentación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Vivienda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Educación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Seguridad 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     /        Meta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s-MX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y Metas por Entidad</a:t>
            </a:r>
            <a:endParaRPr lang="es-MX" sz="14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7792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105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Arabic Typesetting</vt:lpstr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34</cp:revision>
  <dcterms:created xsi:type="dcterms:W3CDTF">2016-05-02T22:51:40Z</dcterms:created>
  <dcterms:modified xsi:type="dcterms:W3CDTF">2016-05-15T19:42:57Z</dcterms:modified>
</cp:coreProperties>
</file>