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5778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0447" y="1070900"/>
            <a:ext cx="3039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Aguascalientes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3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" y="1070900"/>
            <a:ext cx="7905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34725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74551" y="1041515"/>
            <a:ext cx="1817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Durango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41515"/>
            <a:ext cx="812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46774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5988" y="1096366"/>
            <a:ext cx="2426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Guanajuato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9975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44561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2518"/>
            <a:ext cx="192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Guerrero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27227"/>
            <a:ext cx="8096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01986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8688" y="1065329"/>
            <a:ext cx="1643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Hidalgo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065329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6161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1858" y="1091096"/>
            <a:ext cx="1416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Jalisco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3" y="1127227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1501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3901" y="1095137"/>
            <a:ext cx="355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Estado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3" y="107608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4299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53610" y="1097853"/>
            <a:ext cx="2288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Michoacán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2056"/>
            <a:ext cx="8493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7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9077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489" y="1088867"/>
            <a:ext cx="1774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Morelos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5076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6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83985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2874" y="1092144"/>
            <a:ext cx="1584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Nayarit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981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02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5422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96769" y="1087872"/>
            <a:ext cx="2459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Nuevo León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70489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14194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6761" y="1107541"/>
            <a:ext cx="29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California</a:t>
            </a:r>
          </a:p>
        </p:txBody>
      </p:sp>
      <p:pic>
        <p:nvPicPr>
          <p:cNvPr id="7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" y="10891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7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668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4450" y="1058445"/>
            <a:ext cx="1571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Oaxaca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8445"/>
            <a:ext cx="8048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9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2420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797" y="1108183"/>
            <a:ext cx="1500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Puebla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5076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4169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6494"/>
            <a:ext cx="2160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Querétaro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70092"/>
            <a:ext cx="7953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0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186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1252" y="1064691"/>
            <a:ext cx="2820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Quintana Roo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5104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30403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435" y="1069817"/>
            <a:ext cx="3018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 Luis Potosí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7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2428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6462" y="1126367"/>
            <a:ext cx="1582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Sinaloa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2947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8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9992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3168" y="1068410"/>
            <a:ext cx="1529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10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6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0083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6736" y="1096285"/>
            <a:ext cx="1707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Tabasco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09628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208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5787" y="1105426"/>
            <a:ext cx="2345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Tamaulipas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69817"/>
            <a:ext cx="7953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60836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5038" y="1068620"/>
            <a:ext cx="1712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Tlaxcala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8185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49138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2408" y="1123314"/>
            <a:ext cx="38310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California Sur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0426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6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0338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8327" y="1112316"/>
            <a:ext cx="1835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Veracruz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41515"/>
            <a:ext cx="8270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25805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3317" y="1040662"/>
            <a:ext cx="169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Yucatán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21612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7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14192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7373" y="1072559"/>
            <a:ext cx="20361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Zacatecas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51027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630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7196" y="1107917"/>
            <a:ext cx="2186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Campeche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212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89229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7844" y="1108075"/>
            <a:ext cx="1856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Coahuila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089025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24991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9220" y="1148397"/>
            <a:ext cx="1507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Colima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1272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292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1721" y="1083741"/>
            <a:ext cx="1678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Chiapas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3741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15479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5047" y="1109402"/>
            <a:ext cx="22397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Chihuahua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71302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2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67854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3636" y="1105772"/>
            <a:ext cx="35991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Ciudad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9025"/>
            <a:ext cx="788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651</Words>
  <Application>Microsoft Office PowerPoint</Application>
  <PresentationFormat>Panorámica</PresentationFormat>
  <Paragraphs>384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28</cp:revision>
  <dcterms:created xsi:type="dcterms:W3CDTF">2016-05-02T22:51:40Z</dcterms:created>
  <dcterms:modified xsi:type="dcterms:W3CDTF">2016-05-16T22:43:08Z</dcterms:modified>
</cp:coreProperties>
</file>