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>
        <p:scale>
          <a:sx n="100" d="100"/>
          <a:sy n="100" d="100"/>
        </p:scale>
        <p:origin x="-384" y="7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theme" Target="theme/theme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printerSettings" Target="printerSettings/printerSettings1.bin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2" Type="http://schemas.openxmlformats.org/officeDocument/2006/relationships/slideLayout" Target="../slideLayouts/slideLayout2.xml"/><Relationship Id="rId7" Type="http://schemas.openxmlformats.org/officeDocument/2006/relationships/slideLayout" Target="../slideLayouts/slideLayout7.xml"/><Relationship Id="rId1" Type="http://schemas.openxmlformats.org/officeDocument/2006/relationships/slideLayout" Target="../slideLayouts/slideLayout1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13" Type="http://schemas.openxmlformats.org/officeDocument/2006/relationships/image" Target="../media/image1.pn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16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/Users/jess/Dropbox/ISSSTE/propuestas de header/header_003.fw.pn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3"/>
            <a:ext cx="12192000" cy="813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28201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639120"/>
              </p:ext>
            </p:extLst>
          </p:nvPr>
        </p:nvGraphicFramePr>
        <p:xfrm>
          <a:off x="3285826" y="2336224"/>
          <a:ext cx="6886873" cy="32222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300"/>
                <a:gridCol w="1555137"/>
                <a:gridCol w="1721718"/>
                <a:gridCol w="1721718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Porcentaje de Avance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56,391.0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142,895.0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39.46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34,150.08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86,257.0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39.59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1,423.0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19,900.0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7.15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98.0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16,814,390.62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4,038.0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5,671.05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71.20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96,100.08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17,069,113.67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Unidades de Avances </a:t>
            </a: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13184" y="1222311"/>
            <a:ext cx="254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solidFill>
                  <a:schemeClr val="accent2">
                    <a:lumMod val="75000"/>
                  </a:schemeClr>
                </a:solidFill>
              </a:rPr>
              <a:t>Balance General</a:t>
            </a:r>
            <a:endParaRPr lang="es-MX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94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095499"/>
              </p:ext>
            </p:extLst>
          </p:nvPr>
        </p:nvGraphicFramePr>
        <p:xfrm>
          <a:off x="3285826" y="2336224"/>
          <a:ext cx="6886873" cy="32222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300"/>
                <a:gridCol w="1555137"/>
                <a:gridCol w="1721718"/>
                <a:gridCol w="1721718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Porcentaje de Avance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$ 50,018,817.0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$ 126,747,865.0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39.46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$ 919,798,254.72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$ 569,636,240.676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39.59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$ 251,871.0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$ 798,300.0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7.15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$ 4,116.0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$ 554,066,874.5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$ 169,180,086.0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$ 236,016,271.375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71.20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$ 1,139,253,144.72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$ 1,487,265,551.55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Inversi</a:t>
            </a: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ó</a:t>
            </a: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n de Avances </a:t>
            </a: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13184" y="1222311"/>
            <a:ext cx="254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solidFill>
                  <a:schemeClr val="accent2">
                    <a:lumMod val="75000"/>
                  </a:schemeClr>
                </a:solidFill>
              </a:rPr>
              <a:t>Balance General</a:t>
            </a:r>
            <a:endParaRPr lang="es-MX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0129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32</Words>
  <Application>Microsoft Macintosh PowerPoint</Application>
  <PresentationFormat>Personalizado</PresentationFormat>
  <Paragraphs>14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Ariana Sanchez</cp:lastModifiedBy>
  <cp:revision>19</cp:revision>
  <dcterms:created xsi:type="dcterms:W3CDTF">2016-05-02T22:51:40Z</dcterms:created>
  <dcterms:modified xsi:type="dcterms:W3CDTF">2016-05-17T03:18:43Z</dcterms:modified>
</cp:coreProperties>
</file>