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Relationship Id="rId8" Type="http://schemas.openxmlformats.org/officeDocument/2006/relationships/hyperlink" Target="6.%20HIPERV&#205;NCULO%20INAUGURADAS%20Y%20SE&#209;ALIZADAS.pptx" TargetMode="External"/><Relationship Id="rId7" Type="http://schemas.openxmlformats.org/officeDocument/2006/relationships/hyperlink" Target="2.%20HIPERV&#205;NCULO%20INFORMACI&#211;N%20GENERAL.pptx" TargetMode="Externa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10" Type="http://schemas.openxmlformats.org/officeDocument/2006/relationships/hyperlink" Target="4%20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3.png"/><Relationship Id="rId7" Type="http://schemas.openxmlformats.org/officeDocument/2006/relationships/slide" Target="slide1.xml"/><Relationship Id="rId6" Type="http://schemas.openxmlformats.org/officeDocument/2006/relationships/image" Target="../media/image6.pn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2.png"/><Relationship Id="rId28" Type="http://schemas.openxmlformats.org/officeDocument/2006/relationships/hyperlink" Target="5.%20HIPERVINCULO%20POR%20SECTOR.pptx#-1,25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24" Type="http://schemas.openxmlformats.org/officeDocument/2006/relationships/hyperlink" Target="5.%20HIPERVINCULO%20POR%20SECTOR.pptx#-1,17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22" Type="http://schemas.openxmlformats.org/officeDocument/2006/relationships/hyperlink" Target="5.%20HIPERVINCULO%20POR%20SECTOR.pptx#-1,13,| Obras concluidas por SECTOR |" TargetMode="External"/><Relationship Id="rId23" Type="http://schemas.openxmlformats.org/officeDocument/2006/relationships/hyperlink" Target="5.%20HIPERVINCULO%20POR%20SECTOR.pptx#-1,15,| Obras concluidas por SECTOR |" TargetMode="External"/><Relationship Id="rId20" Type="http://schemas.openxmlformats.org/officeDocument/2006/relationships/hyperlink" Target="5.%20HIPERVINCULO%20POR%20SECTOR.pptx#-1,9,| Obras concluidas por SECTOR |" TargetMode="External"/><Relationship Id="rId21" Type="http://schemas.openxmlformats.org/officeDocument/2006/relationships/hyperlink" Target="5.%20HIPERVINCULO%20POR%20SECTOR.pptx#-1,11,| Obras concluidas por SECTOR |" TargetMode="External"/><Relationship Id="rId35" Type="http://schemas.openxmlformats.org/officeDocument/2006/relationships/hyperlink" Target="5.%20HIPERVINCULO%20POR%20SECTOR.pptx#-1,3,| Obras concluidas por SECTOR |" TargetMode="External"/><Relationship Id="rId12" Type="http://schemas.openxmlformats.org/officeDocument/2006/relationships/image" Target="../media/image10.png"/><Relationship Id="rId31" Type="http://schemas.openxmlformats.org/officeDocument/2006/relationships/image" Target="../media/image15.jpeg"/><Relationship Id="rId30" Type="http://schemas.openxmlformats.org/officeDocument/2006/relationships/hyperlink" Target="5.%20HIPERVINCULO%20POR%20SECTOR.pptx#-1,29,| Obras concluidas por SECTOR |" TargetMode="External"/><Relationship Id="rId19" Type="http://schemas.openxmlformats.org/officeDocument/2006/relationships/hyperlink" Target="5.%20HIPERVINCULO%20POR%20SECTOR.pptx#-1,7,| Obras concluidas por SECTOR |" TargetMode="External"/><Relationship Id="rId18" Type="http://schemas.openxmlformats.org/officeDocument/2006/relationships/hyperlink" Target="5.%20HIPERVINCULO%20POR%20SECTOR.pptx#-1,5,| Obras concluidas por SECTOR |" TargetMode="External"/><Relationship Id="rId15" Type="http://schemas.openxmlformats.org/officeDocument/2006/relationships/image" Target="../media/image13.png"/><Relationship Id="rId13" Type="http://schemas.openxmlformats.org/officeDocument/2006/relationships/image" Target="../media/image11.png"/><Relationship Id="rId34" Type="http://schemas.openxmlformats.org/officeDocument/2006/relationships/image" Target="../media/image18.jpe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7" Type="http://schemas.openxmlformats.org/officeDocument/2006/relationships/hyperlink" Target="5.%20HIPERVINCULO%20POR%20SECTOR.pptx#-1,1,| Obras concluidas por SECTOR |" TargetMode="External"/><Relationship Id="rId16" Type="http://schemas.openxmlformats.org/officeDocument/2006/relationships/image" Target="../media/image14.png"/><Relationship Id="rId33" Type="http://schemas.openxmlformats.org/officeDocument/2006/relationships/image" Target="../media/image17.jpeg"/><Relationship Id="rId32" Type="http://schemas.openxmlformats.org/officeDocument/2006/relationships/image" Target="../media/image16.jpeg"/></Relationships>
</file>

<file path=ppt/slides/_rels/slide3.xml.rels><?xml version='1.0' encoding='UTF-8' standalone='yes'?>
<Relationships xmlns="http://schemas.openxmlformats.org/package/2006/relationships"><Relationship Id="rId131" Type="http://schemas.openxmlformats.org/officeDocument/2006/relationships/hyperlink" Target="6.%20%20HIPERV&#205;NCULOS%20POR%20ENTIDAD.pptx#-1,3,Presentaci&#243;n de PowerPoint" TargetMode="External"/><Relationship Id="rId130" Type="http://schemas.openxmlformats.org/officeDocument/2006/relationships/hyperlink" Target="6.%20%20HIPERV&#205;NCULOS%20POR%20ENTIDAD.pptx#-1,2,Presentaci&#243;n de PowerPoint" TargetMode="External"/><Relationship Id="rId133" Type="http://schemas.openxmlformats.org/officeDocument/2006/relationships/hyperlink" Target="6.%20%20HIPERV&#205;NCULOS%20POR%20ENTIDAD.pptx#-1,5,Presentaci&#243;n de PowerPoint" TargetMode="External"/><Relationship Id="rId132" Type="http://schemas.openxmlformats.org/officeDocument/2006/relationships/hyperlink" Target="6.%20%20HIPERV&#205;NCULOS%20POR%20ENTIDAD.pptx#-1,4,Presentaci&#243;n de PowerPoint" TargetMode="External"/><Relationship Id="rId135" Type="http://schemas.openxmlformats.org/officeDocument/2006/relationships/hyperlink" Target="6.%20%20HIPERV&#205;NCULOS%20POR%20ENTIDAD.pptx#-1,7,Presentaci&#243;n de PowerPoint" TargetMode="External"/><Relationship Id="rId134" Type="http://schemas.openxmlformats.org/officeDocument/2006/relationships/hyperlink" Target="6.%20%20HIPERV&#205;NCULOS%20POR%20ENTIDAD.pptx#-1,6,Presentaci&#243;n de PowerPoint" TargetMode="External"/><Relationship Id="rId137" Type="http://schemas.openxmlformats.org/officeDocument/2006/relationships/hyperlink" Target="6.%20%20HIPERV&#205;NCULOS%20POR%20ENTIDAD.pptx#-1,23,Presentaci&#243;n de PowerPoint" TargetMode="External"/><Relationship Id="rId136" Type="http://schemas.openxmlformats.org/officeDocument/2006/relationships/hyperlink" Target="6.%20%20HIPERV&#205;NCULOS%20POR%20ENTIDAD.pptx#-1,8,Presentaci&#243;n de PowerPoint" TargetMode="External"/><Relationship Id="rId138" Type="http://schemas.openxmlformats.org/officeDocument/2006/relationships/hyperlink" Target="7.%20HIPERV&#205;NCULO%20INTERESTATAL.pptx" TargetMode="External"/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8" Type="http://schemas.openxmlformats.org/officeDocument/2006/relationships/image" Target="../media/image57.png"/><Relationship Id="rId49" Type="http://schemas.openxmlformats.org/officeDocument/2006/relationships/hyperlink" Target="Catalogo%20de%20obras/HIPERVINCULOS%20CATALOGO%20DE%20OBRAS.pptx#-1,8,Presentaci&#243;n de PowerPoint" TargetMode="External"/><Relationship Id="rId40" Type="http://schemas.openxmlformats.org/officeDocument/2006/relationships/image" Target="../media/image53.png"/><Relationship Id="rId41" Type="http://schemas.openxmlformats.org/officeDocument/2006/relationships/hyperlink" Target="Catalogo%20de%20obras/HIPERVINCULOS%20CATALOGO%20DE%20OBRAS.pptx#-1,4,Presentaci&#243;n de PowerPoint" TargetMode="External"/><Relationship Id="rId42" Type="http://schemas.openxmlformats.org/officeDocument/2006/relationships/image" Target="../media/image54.png"/><Relationship Id="rId43" Type="http://schemas.openxmlformats.org/officeDocument/2006/relationships/hyperlink" Target="Catalogo%20de%20obras/HIPERVINCULOS%20CATALOGO%20DE%20OBRAS.pptx#-1,5,Presentaci&#243;n de PowerPoint" TargetMode="External"/><Relationship Id="rId44" Type="http://schemas.openxmlformats.org/officeDocument/2006/relationships/image" Target="../media/image55.png"/><Relationship Id="rId45" Type="http://schemas.openxmlformats.org/officeDocument/2006/relationships/hyperlink" Target="Catalogo%20de%20obras/HIPERVINCULOS%20CATALOGO%20DE%20OBRAS.pptx#-1,6,Presentaci&#243;n de PowerPoint" TargetMode="External"/><Relationship Id="rId46" Type="http://schemas.openxmlformats.org/officeDocument/2006/relationships/image" Target="../media/image56.png"/><Relationship Id="rId47" Type="http://schemas.openxmlformats.org/officeDocument/2006/relationships/hyperlink" Target="Catalogo%20de%20obras/HIPERVINCULOS%20CATALOGO%20DE%20OBRAS.pptx#-1,7,Presentaci&#243;n de PowerPoint" TargetMode="External"/><Relationship Id="rId108" Type="http://schemas.openxmlformats.org/officeDocument/2006/relationships/hyperlink" Target="6.%20%20HIPERV&#205;NCULOS%20POR%20ENTIDAD.pptx#-1,12,Presentaci&#243;n de PowerPoint" TargetMode="External"/><Relationship Id="rId109" Type="http://schemas.openxmlformats.org/officeDocument/2006/relationships/hyperlink" Target="6.%20%20HIPERV&#205;NCULOS%20POR%20ENTIDAD.pptx#-1,13,Presentaci&#243;n de PowerPoint" TargetMode="External"/><Relationship Id="rId104" Type="http://schemas.openxmlformats.org/officeDocument/2006/relationships/image" Target="../media/image85.png"/><Relationship Id="rId105" Type="http://schemas.openxmlformats.org/officeDocument/2006/relationships/hyperlink" Target="6.%20%20HIPERV&#205;NCULOS%20POR%20ENTIDAD.pptx#-1,9,Presentaci&#243;n de PowerPoint" TargetMode="External"/><Relationship Id="rId106" Type="http://schemas.openxmlformats.org/officeDocument/2006/relationships/hyperlink" Target="6.%20%20HIPERV&#205;NCULOS%20POR%20ENTIDAD.pptx#-1,10,Presentaci&#243;n de PowerPoint" TargetMode="External"/><Relationship Id="rId107" Type="http://schemas.openxmlformats.org/officeDocument/2006/relationships/hyperlink" Target="6.%20%20HIPERV&#205;NCULOS%20POR%20ENTIDAD.pptx#-1,11,Presentaci&#243;n de PowerPoint" TargetMode="External"/><Relationship Id="rId100" Type="http://schemas.openxmlformats.org/officeDocument/2006/relationships/image" Target="../media/image83.png"/><Relationship Id="rId101" Type="http://schemas.openxmlformats.org/officeDocument/2006/relationships/image" Target="../media/image84.png"/><Relationship Id="rId102" Type="http://schemas.openxmlformats.org/officeDocument/2006/relationships/slide" Target="slide1.xml"/><Relationship Id="rId103" Type="http://schemas.openxmlformats.org/officeDocument/2006/relationships/image" Target="../media/image3.png"/><Relationship Id="rId39" Type="http://schemas.openxmlformats.org/officeDocument/2006/relationships/hyperlink" Target="Catalogo%20de%20obras/HIPERVINCULOS%20CATALOGO%20DE%20OBRAS.pptx#-1,3,Presentaci&#243;n de PowerPoint" TargetMode="External"/><Relationship Id="rId38" Type="http://schemas.openxmlformats.org/officeDocument/2006/relationships/image" Target="../media/image52.png"/><Relationship Id="rId35" Type="http://schemas.openxmlformats.org/officeDocument/2006/relationships/hyperlink" Target="Catalogo%20de%20obras/HIPERVINCULOS%20CATALOGO%20DE%20OBRAS.pptx#-1,1,Presentaci&#243;n de PowerPoint" TargetMode="External"/><Relationship Id="rId34" Type="http://schemas.openxmlformats.org/officeDocument/2006/relationships/image" Target="../media/image50.png"/><Relationship Id="rId37" Type="http://schemas.openxmlformats.org/officeDocument/2006/relationships/hyperlink" Target="Catalogo%20de%20obras/HIPERVINCULOS%20CATALOGO%20DE%20OBRAS.pptx#-1,2,Presentaci&#243;n de PowerPoint" TargetMode="External"/><Relationship Id="rId36" Type="http://schemas.openxmlformats.org/officeDocument/2006/relationships/image" Target="../media/image51.png"/><Relationship Id="rId31" Type="http://schemas.openxmlformats.org/officeDocument/2006/relationships/image" Target="../media/image47.png"/><Relationship Id="rId30" Type="http://schemas.openxmlformats.org/officeDocument/2006/relationships/image" Target="../media/image46.png"/><Relationship Id="rId33" Type="http://schemas.openxmlformats.org/officeDocument/2006/relationships/image" Target="../media/image49.png"/><Relationship Id="rId32" Type="http://schemas.openxmlformats.org/officeDocument/2006/relationships/image" Target="../media/image48.png"/><Relationship Id="rId93" Type="http://schemas.openxmlformats.org/officeDocument/2006/relationships/hyperlink" Target="Catalogo%20de%20obras/HIPERVINCULOS%20CATALOGO%20DE%20OBRAS.pptx#-1,30,Presentaci&#243;n de PowerPoint" TargetMode="External"/><Relationship Id="rId92" Type="http://schemas.openxmlformats.org/officeDocument/2006/relationships/image" Target="../media/image79.png"/><Relationship Id="rId91" Type="http://schemas.openxmlformats.org/officeDocument/2006/relationships/hyperlink" Target="Catalogo%20de%20obras/HIPERVINCULOS%20CATALOGO%20DE%20OBRAS.pptx#-1,29,Presentaci&#243;n de PowerPoint" TargetMode="External"/><Relationship Id="rId90" Type="http://schemas.openxmlformats.org/officeDocument/2006/relationships/image" Target="../media/image78.png"/><Relationship Id="rId97" Type="http://schemas.openxmlformats.org/officeDocument/2006/relationships/hyperlink" Target="Catalogo%20de%20obras/HIPERVINCULOS%20CATALOGO%20DE%20OBRAS.pptx#-1,32,Presentaci&#243;n de PowerPoint" TargetMode="External"/><Relationship Id="rId96" Type="http://schemas.openxmlformats.org/officeDocument/2006/relationships/image" Target="../media/image81.png"/><Relationship Id="rId95" Type="http://schemas.openxmlformats.org/officeDocument/2006/relationships/hyperlink" Target="Catalogo%20de%20obras/HIPERVINCULOS%20CATALOGO%20DE%20OBRAS.pptx#-1,31,Presentaci&#243;n de PowerPoint" TargetMode="External"/><Relationship Id="rId94" Type="http://schemas.openxmlformats.org/officeDocument/2006/relationships/image" Target="../media/image80.png"/><Relationship Id="rId113" Type="http://schemas.openxmlformats.org/officeDocument/2006/relationships/hyperlink" Target="6.%20%20HIPERV&#205;NCULOS%20POR%20ENTIDAD.pptx#-1,32,Presentaci&#243;n de PowerPoint" TargetMode="External"/><Relationship Id="rId112" Type="http://schemas.openxmlformats.org/officeDocument/2006/relationships/hyperlink" Target="6.%20%20HIPERV&#205;NCULOS%20POR%20ENTIDAD.pptx#-1,16,Presentaci&#243;n de PowerPoint" TargetMode="External"/><Relationship Id="rId111" Type="http://schemas.openxmlformats.org/officeDocument/2006/relationships/hyperlink" Target="6.%20%20HIPERV&#205;NCULOS%20POR%20ENTIDAD.pptx#-1,15,Presentaci&#243;n de PowerPoint" TargetMode="External"/><Relationship Id="rId98" Type="http://schemas.openxmlformats.org/officeDocument/2006/relationships/image" Target="../media/image82.png"/><Relationship Id="rId117" Type="http://schemas.openxmlformats.org/officeDocument/2006/relationships/hyperlink" Target="6.%20%20HIPERV&#205;NCULOS%20POR%20ENTIDAD.pptx#-1,28,Presentaci&#243;n de PowerPoint" TargetMode="External"/><Relationship Id="rId116" Type="http://schemas.openxmlformats.org/officeDocument/2006/relationships/hyperlink" Target="6.%20%20HIPERV&#205;NCULOS%20POR%20ENTIDAD.pptx#-1,29,Presentaci&#243;n de PowerPoint" TargetMode="External"/><Relationship Id="rId115" Type="http://schemas.openxmlformats.org/officeDocument/2006/relationships/hyperlink" Target="6.%20%20HIPERV&#205;NCULOS%20POR%20ENTIDAD.pptx#-1,30,Presentaci&#243;n de PowerPoint" TargetMode="External"/><Relationship Id="rId114" Type="http://schemas.openxmlformats.org/officeDocument/2006/relationships/hyperlink" Target="6.%20%20HIPERV&#205;NCULOS%20POR%20ENTIDAD.pptx#-1,31,Presentaci&#243;n de PowerPoint" TargetMode="External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88" Type="http://schemas.openxmlformats.org/officeDocument/2006/relationships/image" Target="../media/image77.png"/><Relationship Id="rId89" Type="http://schemas.openxmlformats.org/officeDocument/2006/relationships/hyperlink" Target="Catalogo%20de%20obras/HIPERVINCULOS%20CATALOGO%20DE%20OBRAS.pptx#-1,28,Presentaci&#243;n de PowerPoint" TargetMode="External"/><Relationship Id="rId84" Type="http://schemas.openxmlformats.org/officeDocument/2006/relationships/image" Target="../media/image75.png"/><Relationship Id="rId85" Type="http://schemas.openxmlformats.org/officeDocument/2006/relationships/hyperlink" Target="Catalogo%20de%20obras/HIPERVINCULOS%20CATALOGO%20DE%20OBRAS.pptx#-1,26,Presentaci&#243;n de PowerPoint" TargetMode="External"/><Relationship Id="rId86" Type="http://schemas.openxmlformats.org/officeDocument/2006/relationships/image" Target="../media/image76.png"/><Relationship Id="rId87" Type="http://schemas.openxmlformats.org/officeDocument/2006/relationships/hyperlink" Target="Catalogo%20de%20obras/HIPERVINCULOS%20CATALOGO%20DE%20OBRAS.pptx#-1,27,Presentaci&#243;n de PowerPoint" TargetMode="External"/><Relationship Id="rId80" Type="http://schemas.openxmlformats.org/officeDocument/2006/relationships/image" Target="../media/image73.png"/><Relationship Id="rId81" Type="http://schemas.openxmlformats.org/officeDocument/2006/relationships/hyperlink" Target="Catalogo%20de%20obras/HIPERVINCULOS%20CATALOGO%20DE%20OBRAS.pptx#-1,24,Presentaci&#243;n de PowerPoint" TargetMode="External"/><Relationship Id="rId82" Type="http://schemas.openxmlformats.org/officeDocument/2006/relationships/image" Target="../media/image74.png"/><Relationship Id="rId83" Type="http://schemas.openxmlformats.org/officeDocument/2006/relationships/hyperlink" Target="Catalogo%20de%20obras/HIPERVINCULOS%20CATALOGO%20DE%20OBRAS.pptx#-1,25,Presentaci&#243;n de PowerPoint" TargetMode="External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19" Type="http://schemas.openxmlformats.org/officeDocument/2006/relationships/hyperlink" Target="6.%20%20HIPERV&#205;NCULOS%20POR%20ENTIDAD.pptx#-1,26,Presentaci&#243;n de PowerPoint" TargetMode="External"/><Relationship Id="rId118" Type="http://schemas.openxmlformats.org/officeDocument/2006/relationships/hyperlink" Target="6.%20%20HIPERV&#205;NCULOS%20POR%20ENTIDAD.pptx#-1,27,Presentaci&#243;n de PowerPoint" TargetMode="External"/><Relationship Id="rId99" Type="http://schemas.openxmlformats.org/officeDocument/2006/relationships/hyperlink" Target="Catalogo%20de%20obras/NACIONAL.pptx" TargetMode="External"/><Relationship Id="rId110" Type="http://schemas.openxmlformats.org/officeDocument/2006/relationships/hyperlink" Target="6.%20%20HIPERV&#205;NCULOS%20POR%20ENTIDAD.pptx#-1,14,Presentaci&#243;n de PowerPoint" TargetMode="External"/><Relationship Id="rId71" Type="http://schemas.openxmlformats.org/officeDocument/2006/relationships/hyperlink" Target="Catalogo%20de%20obras/HIPERVINCULOS%20CATALOGO%20DE%20OBRAS.pptx#-1,19,Presentaci&#243;n de PowerPoint" TargetMode="External"/><Relationship Id="rId70" Type="http://schemas.openxmlformats.org/officeDocument/2006/relationships/image" Target="../media/image68.png"/><Relationship Id="rId73" Type="http://schemas.openxmlformats.org/officeDocument/2006/relationships/hyperlink" Target="Catalogo%20de%20obras/HIPERVINCULOS%20CATALOGO%20DE%20OBRAS.pptx#-1,20,Presentaci&#243;n de PowerPoint" TargetMode="External"/><Relationship Id="rId72" Type="http://schemas.openxmlformats.org/officeDocument/2006/relationships/image" Target="../media/image69.png"/><Relationship Id="rId75" Type="http://schemas.openxmlformats.org/officeDocument/2006/relationships/hyperlink" Target="Catalogo%20de%20obras/HIPERVINCULOS%20CATALOGO%20DE%20OBRAS.pptx#-1,21,Presentaci&#243;n de PowerPoint" TargetMode="External"/><Relationship Id="rId74" Type="http://schemas.openxmlformats.org/officeDocument/2006/relationships/image" Target="../media/image70.png"/><Relationship Id="rId77" Type="http://schemas.openxmlformats.org/officeDocument/2006/relationships/hyperlink" Target="Catalogo%20de%20obras/HIPERVINCULOS%20CATALOGO%20DE%20OBRAS.pptx#-1,22,Presentaci&#243;n de PowerPoint" TargetMode="External"/><Relationship Id="rId76" Type="http://schemas.openxmlformats.org/officeDocument/2006/relationships/image" Target="../media/image71.png"/><Relationship Id="rId79" Type="http://schemas.openxmlformats.org/officeDocument/2006/relationships/hyperlink" Target="Catalogo%20de%20obras/HIPERVINCULOS%20CATALOGO%20DE%20OBRAS.pptx#-1,23,Presentaci&#243;n de PowerPoint" TargetMode="External"/><Relationship Id="rId78" Type="http://schemas.openxmlformats.org/officeDocument/2006/relationships/image" Target="../media/image72.png"/><Relationship Id="rId62" Type="http://schemas.openxmlformats.org/officeDocument/2006/relationships/image" Target="../media/image64.png"/><Relationship Id="rId63" Type="http://schemas.openxmlformats.org/officeDocument/2006/relationships/hyperlink" Target="Catalogo%20de%20obras/HIPERVINCULOS%20CATALOGO%20DE%20OBRAS.pptx#-1,15,Presentaci&#243;n de PowerPoint" TargetMode="External"/><Relationship Id="rId60" Type="http://schemas.openxmlformats.org/officeDocument/2006/relationships/image" Target="../media/image63.png"/><Relationship Id="rId61" Type="http://schemas.openxmlformats.org/officeDocument/2006/relationships/hyperlink" Target="Catalogo%20de%20obras/HIPERVINCULOS%20CATALOGO%20DE%20OBRAS.pptx#-1,14,Presentaci&#243;n de PowerPoint" TargetMode="External"/><Relationship Id="rId66" Type="http://schemas.openxmlformats.org/officeDocument/2006/relationships/image" Target="../media/image66.png"/><Relationship Id="rId67" Type="http://schemas.openxmlformats.org/officeDocument/2006/relationships/hyperlink" Target="Catalogo%20de%20obras/HIPERVINCULOS%20CATALOGO%20DE%20OBRAS.pptx#-1,17,Presentaci&#243;n de PowerPoint" TargetMode="External"/><Relationship Id="rId64" Type="http://schemas.openxmlformats.org/officeDocument/2006/relationships/image" Target="../media/image65.png"/><Relationship Id="rId65" Type="http://schemas.openxmlformats.org/officeDocument/2006/relationships/hyperlink" Target="Catalogo%20de%20obras/HIPERVINCULOS%20CATALOGO%20DE%20OBRAS.pptx#-1,16,Presentaci&#243;n de PowerPoint" TargetMode="External"/><Relationship Id="rId68" Type="http://schemas.openxmlformats.org/officeDocument/2006/relationships/image" Target="../media/image67.png"/><Relationship Id="rId69" Type="http://schemas.openxmlformats.org/officeDocument/2006/relationships/hyperlink" Target="Catalogo%20de%20obras/HIPERVINCULOS%20CATALOGO%20DE%20OBRAS.pptx#-1,18,Presentaci&#243;n de PowerPoint" TargetMode="External"/><Relationship Id="rId122" Type="http://schemas.openxmlformats.org/officeDocument/2006/relationships/hyperlink" Target="6.%20%20HIPERV&#205;NCULOS%20POR%20ENTIDAD.pptx#-1,22,Presentaci&#243;n de PowerPoint" TargetMode="External"/><Relationship Id="rId123" Type="http://schemas.openxmlformats.org/officeDocument/2006/relationships/hyperlink" Target="6.%20%20HIPERV&#205;NCULOS%20POR%20ENTIDAD.pptx#-1,21,Presentaci&#243;n de PowerPoint" TargetMode="External"/><Relationship Id="rId120" Type="http://schemas.openxmlformats.org/officeDocument/2006/relationships/hyperlink" Target="6.%20%20HIPERV&#205;NCULOS%20POR%20ENTIDAD.pptx#-1,25,Presentaci&#243;n de PowerPoint" TargetMode="External"/><Relationship Id="rId121" Type="http://schemas.openxmlformats.org/officeDocument/2006/relationships/hyperlink" Target="6.%20%20HIPERV&#205;NCULOS%20POR%20ENTIDAD.pptx#-1,24,Presentaci&#243;n de PowerPoint" TargetMode="External"/><Relationship Id="rId126" Type="http://schemas.openxmlformats.org/officeDocument/2006/relationships/hyperlink" Target="6.%20%20HIPERV&#205;NCULOS%20POR%20ENTIDAD.pptx#-1,18,Presentaci&#243;n de PowerPoint" TargetMode="External"/><Relationship Id="rId127" Type="http://schemas.openxmlformats.org/officeDocument/2006/relationships/hyperlink" Target="6.%20%20HIPERV&#205;NCULOS%20POR%20ENTIDAD.pptx#-1,17,Presentaci&#243;n de PowerPoint" TargetMode="External"/><Relationship Id="rId124" Type="http://schemas.openxmlformats.org/officeDocument/2006/relationships/hyperlink" Target="6.%20%20HIPERV&#205;NCULOS%20POR%20ENTIDAD.pptx#-1,20,Presentaci&#243;n de PowerPoint" TargetMode="External"/><Relationship Id="rId125" Type="http://schemas.openxmlformats.org/officeDocument/2006/relationships/hyperlink" Target="6.%20%20HIPERV&#205;NCULOS%20POR%20ENTIDAD.pptx#-1,19,Presentaci&#243;n de PowerPoint" TargetMode="External"/><Relationship Id="rId128" Type="http://schemas.openxmlformats.org/officeDocument/2006/relationships/hyperlink" Target="10.%20HIPERV&#205;NCULO%20NACIONAL.pptx" TargetMode="External"/><Relationship Id="rId129" Type="http://schemas.openxmlformats.org/officeDocument/2006/relationships/hyperlink" Target="6.%20%20HIPERV&#205;NCULOS%20POR%20ENTIDAD.pptx#-1,1,Presentaci&#243;n de PowerPoint" TargetMode="External"/><Relationship Id="rId59" Type="http://schemas.openxmlformats.org/officeDocument/2006/relationships/hyperlink" Target="Catalogo%20de%20obras/HIPERVINCULOS%20CATALOGO%20DE%20OBRAS.pptx#-1,13,Presentaci&#243;n de PowerPoint" TargetMode="External"/><Relationship Id="rId58" Type="http://schemas.openxmlformats.org/officeDocument/2006/relationships/image" Target="../media/image62.png"/><Relationship Id="rId57" Type="http://schemas.openxmlformats.org/officeDocument/2006/relationships/hyperlink" Target="Catalogo%20de%20obras/HIPERVINCULOS%20CATALOGO%20DE%20OBRAS.pptx#-1,12,Presentaci&#243;n de PowerPoint" TargetMode="External"/><Relationship Id="rId56" Type="http://schemas.openxmlformats.org/officeDocument/2006/relationships/image" Target="../media/image61.png"/><Relationship Id="rId55" Type="http://schemas.openxmlformats.org/officeDocument/2006/relationships/hyperlink" Target="Catalogo%20de%20obras/HIPERVINCULOS%20CATALOGO%20DE%20OBRAS.pptx#-1,11,Presentaci&#243;n de PowerPoint" TargetMode="External"/><Relationship Id="rId54" Type="http://schemas.openxmlformats.org/officeDocument/2006/relationships/image" Target="../media/image60.png"/><Relationship Id="rId53" Type="http://schemas.openxmlformats.org/officeDocument/2006/relationships/hyperlink" Target="Catalogo%20de%20obras/HIPERVINCULOS%20CATALOGO%20DE%20OBRAS.pptx#-1,10,Presentaci&#243;n de PowerPoint" TargetMode="External"/><Relationship Id="rId52" Type="http://schemas.openxmlformats.org/officeDocument/2006/relationships/image" Target="../media/image59.png"/><Relationship Id="rId51" Type="http://schemas.openxmlformats.org/officeDocument/2006/relationships/hyperlink" Target="Catalogo%20de%20obras/HIPERVINCULOS%20CATALOGO%20DE%20OBRAS.pptx#-1,9,Presentaci&#243;n de PowerPoint" TargetMode="External"/><Relationship Id="rId5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b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solidFill>
                  <a:srgbClr val="FF0000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reportadas por las Dependencias y Entidades de la Administración Pública Federal</a:t>
            </a: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1922"/>
              </p:ext>
            </p:extLst>
          </p:nvPr>
        </p:nvGraphicFramePr>
        <p:xfrm>
          <a:off x="1485014" y="2336224"/>
          <a:ext cx="6096000" cy="2499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71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714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7,369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$ 448,110.72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39336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6,296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273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$ 165,882.41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763927" y="4473676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24,340</a:t>
            </a:r>
            <a:endParaRPr lang="es-MX" sz="1400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575000" y="4478442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$ 5,348,189.05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8,343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$ 2,241,327.15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39868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2,332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399609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$ 2,492,868.77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84127"/>
              </p:ext>
            </p:extLst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55363"/>
              </p:ext>
            </p:extLst>
          </p:nvPr>
        </p:nvGraphicFramePr>
        <p:xfrm>
          <a:off x="4417218" y="1609018"/>
          <a:ext cx="3939972" cy="382835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60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9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7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4938666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1678951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376120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311611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/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170804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23260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275715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33487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385943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39462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49298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224494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2739111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3859433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575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49"/>
              </p:ext>
            </p:extLst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2" name="71 Grupo"/>
          <p:cNvGrpSpPr/>
          <p:nvPr/>
        </p:nvGrpSpPr>
        <p:grpSpPr>
          <a:xfrm>
            <a:off x="3992898" y="1403039"/>
            <a:ext cx="897447" cy="5214237"/>
            <a:chOff x="4170322" y="1403039"/>
            <a:chExt cx="897447" cy="5214237"/>
          </a:xfrm>
        </p:grpSpPr>
        <p:grpSp>
          <p:nvGrpSpPr>
            <p:cNvPr id="25" name="24 Grupo"/>
            <p:cNvGrpSpPr/>
            <p:nvPr/>
          </p:nvGrpSpPr>
          <p:grpSpPr>
            <a:xfrm>
              <a:off x="4173879" y="1403039"/>
              <a:ext cx="887715" cy="2931699"/>
              <a:chOff x="3965332" y="1718848"/>
              <a:chExt cx="987499" cy="3261236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3965332" y="1720297"/>
                <a:ext cx="341014" cy="3259787"/>
                <a:chOff x="4183700" y="1733945"/>
                <a:chExt cx="341014" cy="3259787"/>
              </a:xfrm>
            </p:grpSpPr>
            <p:pic>
              <p:nvPicPr>
                <p:cNvPr id="6" name="3 Marcador de contenido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7" name="6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8" name="7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9" name="8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10" name="9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11" name="10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31378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2" name="11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904254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3" name="12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29279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14" name="13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4652719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" name="2 Grupo"/>
              <p:cNvGrpSpPr/>
              <p:nvPr/>
            </p:nvGrpSpPr>
            <p:grpSpPr>
              <a:xfrm>
                <a:off x="4608605" y="1718848"/>
                <a:ext cx="344226" cy="3260928"/>
                <a:chOff x="4826973" y="1732496"/>
                <a:chExt cx="344226" cy="3260928"/>
              </a:xfrm>
            </p:grpSpPr>
            <p:pic>
              <p:nvPicPr>
                <p:cNvPr id="16" name="15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1732496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7" name="16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2086321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8" name="17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7405" y="2444160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19" name="18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2937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20" name="19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271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21" name="20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973" y="3537683"/>
                  <a:ext cx="344226" cy="344226"/>
                </a:xfrm>
                <a:prstGeom prst="rect">
                  <a:avLst/>
                </a:prstGeom>
              </p:spPr>
            </p:pic>
            <p:pic>
              <p:nvPicPr>
                <p:cNvPr id="22" name="21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3917394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3" name="22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4290766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4" name="23 Imagen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8904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14 Grupo"/>
            <p:cNvGrpSpPr/>
            <p:nvPr/>
          </p:nvGrpSpPr>
          <p:grpSpPr>
            <a:xfrm>
              <a:off x="4170322" y="4347848"/>
              <a:ext cx="897447" cy="2269428"/>
              <a:chOff x="4170322" y="4347848"/>
              <a:chExt cx="897447" cy="2269428"/>
            </a:xfrm>
          </p:grpSpPr>
          <p:pic>
            <p:nvPicPr>
              <p:cNvPr id="26" name="25 Imagen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35582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26 Imagen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666745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694" y="5005389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050" y="5328947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326" y="4347848"/>
                <a:ext cx="309443" cy="309443"/>
              </a:xfrm>
              <a:prstGeom prst="rect">
                <a:avLst/>
              </a:prstGeom>
            </p:spPr>
          </p:pic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4678557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003568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3" name="32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5329239"/>
                <a:ext cx="305972" cy="305972"/>
              </a:xfrm>
              <a:prstGeom prst="rect">
                <a:avLst/>
              </a:prstGeom>
            </p:spPr>
          </p:pic>
          <p:pic>
            <p:nvPicPr>
              <p:cNvPr id="34" name="33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42" y="5648519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35" name="34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66" y="5987163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36" name="35 Imagen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322" y="6310721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660331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985342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6311013"/>
                <a:ext cx="305972" cy="305972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8" y="3115383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76" y="344561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93" y="378873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19" y="4113865"/>
            <a:ext cx="146216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60" y="4738776"/>
            <a:ext cx="1384619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97" y="5085664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8" y="5416014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77" y="5743895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12" y="6064202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19603"/>
              </p:ext>
            </p:extLst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89" name="88 CuadroTexto">
            <a:hlinkClick r:id="rId105" action="ppaction://hlinkpres?slideindex=9&amp;slidetitle=Presentación de PowerPoint"/>
          </p:cNvPr>
          <p:cNvSpPr txBox="1"/>
          <p:nvPr/>
        </p:nvSpPr>
        <p:spPr>
          <a:xfrm>
            <a:off x="1428750" y="40094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0" name="89 CuadroTexto">
            <a:hlinkClick r:id="rId106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1" name="90 CuadroTexto">
            <a:hlinkClick r:id="rId107" action="ppaction://hlinkpres?slideindex=11&amp;slidetitle=Presentación de PowerPoint"/>
          </p:cNvPr>
          <p:cNvSpPr txBox="1"/>
          <p:nvPr/>
        </p:nvSpPr>
        <p:spPr>
          <a:xfrm>
            <a:off x="1438275" y="46571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2" name="91 CuadroTexto">
            <a:hlinkClick r:id="rId108" action="ppaction://hlinkpres?slideindex=12&amp;slidetitle=Presentación de PowerPoint"/>
          </p:cNvPr>
          <p:cNvSpPr txBox="1"/>
          <p:nvPr/>
        </p:nvSpPr>
        <p:spPr>
          <a:xfrm>
            <a:off x="1485900" y="49809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3" name="92 CuadroTexto">
            <a:hlinkClick r:id="rId109" action="ppaction://hlinkpres?slideindex=13&amp;slidetitle=Presentación de PowerPoint"/>
          </p:cNvPr>
          <p:cNvSpPr txBox="1"/>
          <p:nvPr/>
        </p:nvSpPr>
        <p:spPr>
          <a:xfrm>
            <a:off x="1476375" y="53429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4" name="93 CuadroTexto">
            <a:hlinkClick r:id="rId110" action="ppaction://hlinkpres?slideindex=14&amp;slidetitle=Presentación de PowerPoint"/>
          </p:cNvPr>
          <p:cNvSpPr txBox="1"/>
          <p:nvPr/>
        </p:nvSpPr>
        <p:spPr>
          <a:xfrm>
            <a:off x="1381125" y="56763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5" name="94 CuadroTexto">
            <a:hlinkClick r:id="rId111" action="ppaction://hlinkpres?slideindex=15&amp;slidetitle=Presentación de PowerPoint"/>
          </p:cNvPr>
          <p:cNvSpPr txBox="1"/>
          <p:nvPr/>
        </p:nvSpPr>
        <p:spPr>
          <a:xfrm>
            <a:off x="1419225" y="59811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6" name="95 CuadroTexto">
            <a:hlinkClick r:id="rId112" action="ppaction://hlinkpres?slideindex=16&amp;slidetitle=Presentación de PowerPoint"/>
          </p:cNvPr>
          <p:cNvSpPr txBox="1"/>
          <p:nvPr/>
        </p:nvSpPr>
        <p:spPr>
          <a:xfrm>
            <a:off x="1438275" y="63144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7" name="96 CuadroTexto">
            <a:hlinkClick r:id="rId113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8" name="97 CuadroTexto">
            <a:hlinkClick r:id="rId114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9" name="98 CuadroTexto">
            <a:hlinkClick r:id="rId115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0" name="99 CuadroTexto">
            <a:hlinkClick r:id="rId116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1" name="100 CuadroTexto">
            <a:hlinkClick r:id="rId117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3" name="102 CuadroTexto">
            <a:hlinkClick r:id="rId118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4" name="103 CuadroTexto">
            <a:hlinkClick r:id="rId119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5" name="104 CuadroTexto">
            <a:hlinkClick r:id="rId120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6" name="105 CuadroTexto">
            <a:hlinkClick r:id="rId121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8" name="107 CuadroTexto">
            <a:hlinkClick r:id="rId122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9" name="108 CuadroTexto">
            <a:hlinkClick r:id="rId123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0" name="109 CuadroTexto">
            <a:hlinkClick r:id="rId124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1" name="110 CuadroTexto">
            <a:hlinkClick r:id="rId125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2" name="111 CuadroTexto">
            <a:hlinkClick r:id="rId126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3" name="112 CuadroTexto">
            <a:hlinkClick r:id="rId127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48" name="47 CuadroTexto">
            <a:hlinkClick r:id="rId128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700" dirty="0"/>
          </a:p>
        </p:txBody>
      </p:sp>
      <p:sp>
        <p:nvSpPr>
          <p:cNvPr id="49" name="48 CuadroTexto">
            <a:hlinkClick r:id="rId129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7" name="116 CuadroTexto">
            <a:hlinkClick r:id="rId130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8" name="117 CuadroTexto">
            <a:hlinkClick r:id="rId131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9" name="118 CuadroTexto">
            <a:hlinkClick r:id="rId132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0" name="119 CuadroTexto">
            <a:hlinkClick r:id="rId133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1" name="120 CuadroTexto">
            <a:hlinkClick r:id="rId134" action="ppaction://hlinkpres?slideindex=6&amp;slidetitle=Presentación de PowerPoint"/>
          </p:cNvPr>
          <p:cNvSpPr txBox="1"/>
          <p:nvPr/>
        </p:nvSpPr>
        <p:spPr>
          <a:xfrm>
            <a:off x="1800225" y="30066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2" name="121 CuadroTexto">
            <a:hlinkClick r:id="rId135" action="ppaction://hlinkpres?slideindex=7&amp;slidetitle=Presentación de PowerPoint"/>
          </p:cNvPr>
          <p:cNvSpPr txBox="1"/>
          <p:nvPr/>
        </p:nvSpPr>
        <p:spPr>
          <a:xfrm>
            <a:off x="1819275" y="336856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23" name="122 CuadroTexto">
            <a:hlinkClick r:id="rId136" action="ppaction://hlinkpres?slideindex=8&amp;slidetitle=Presentación de PowerPoint"/>
          </p:cNvPr>
          <p:cNvSpPr txBox="1"/>
          <p:nvPr/>
        </p:nvSpPr>
        <p:spPr>
          <a:xfrm>
            <a:off x="1809750" y="37114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4" name="113 CuadroTexto">
            <a:hlinkClick r:id="rId137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5" name="114 CuadroTexto">
            <a:hlinkClick r:id="rId138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60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6936</TotalTime>
  <Words>140</Words>
  <Application>Microsoft Office PowerPoint</Application>
  <PresentationFormat>Presentación en pantalla (4:3)</PresentationFormat>
  <Paragraphs>76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Obras concluidas, en proceso y proyectadas  reportadas por las Dependencias y Entidades de la Administración Pública Federal</vt:lpstr>
      <vt:lpstr>Obras por Sector </vt:lpstr>
      <vt:lpstr>Catálogo por Estado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carlos</cp:lastModifiedBy>
  <cp:revision>279</cp:revision>
  <cp:lastPrinted>2014-07-04T02:48:07Z</cp:lastPrinted>
  <dcterms:created xsi:type="dcterms:W3CDTF">2014-05-28T18:11:44Z</dcterms:created>
  <dcterms:modified xsi:type="dcterms:W3CDTF">2014-11-11T00:11:54Z</dcterms:modified>
</cp:coreProperties>
</file>