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05/07/2015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208912" cy="542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03156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 smtClean="0">
                          <a:latin typeface="Arial Narrow" panose="020B0606020202030204" pitchFamily="34" charset="0"/>
                        </a:rPr>
                        <a:t>Datos Generales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Dependencia/Organismo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390"/>
              </p:ext>
            </p:extLst>
          </p:nvPr>
        </p:nvGraphicFramePr>
        <p:xfrm>
          <a:off x="3059832" y="908720"/>
          <a:ext cx="3312368" cy="160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10017"/>
              </p:ext>
            </p:extLst>
          </p:nvPr>
        </p:nvGraphicFramePr>
        <p:xfrm>
          <a:off x="3059832" y="2564904"/>
          <a:ext cx="3312368" cy="128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Población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13635"/>
              </p:ext>
            </p:extLst>
          </p:nvPr>
        </p:nvGraphicFramePr>
        <p:xfrm>
          <a:off x="3059832" y="3933056"/>
          <a:ext cx="3312368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Clasificación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58726"/>
              </p:ext>
            </p:extLst>
          </p:nvPr>
        </p:nvGraphicFramePr>
        <p:xfrm>
          <a:off x="6444208" y="908721"/>
          <a:ext cx="2232248" cy="268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7962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Descripción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215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Observaciones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03945"/>
              </p:ext>
            </p:extLst>
          </p:nvPr>
        </p:nvGraphicFramePr>
        <p:xfrm>
          <a:off x="6444208" y="3645024"/>
          <a:ext cx="225591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Inauguración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68556"/>
              </p:ext>
            </p:extLst>
          </p:nvPr>
        </p:nvGraphicFramePr>
        <p:xfrm>
          <a:off x="6444208" y="4941168"/>
          <a:ext cx="2304256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latin typeface="Arial Narrow" panose="020B0606020202030204" pitchFamily="34" charset="0"/>
                        </a:rPr>
                        <a:t>Fotografías</a:t>
                      </a:r>
                      <a:endParaRPr lang="es-MX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4355976" y="174371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 dirty="0" smtClean="0"/>
          </a:p>
          <a:p>
            <a:endParaRPr lang="es-MX" sz="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OB-SEGOB-001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casa alejandro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MEXICO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22166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METEPEC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2015-01-07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2015-01-07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PROYECTADAS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2015-07-08 01:11:55+00:00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15.0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yo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735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36510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36510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CG001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2514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2089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1723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7727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37312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nueva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obra para mi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050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2108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45" name="Picture 44" descr="SEGO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106</Words>
  <Application>Microsoft Office PowerPoint</Application>
  <PresentationFormat>Presentación en pantalla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38</cp:revision>
  <dcterms:created xsi:type="dcterms:W3CDTF">2014-10-19T04:59:10Z</dcterms:created>
  <dcterms:modified xsi:type="dcterms:W3CDTF">2015-07-05T05:28:13Z</dcterms:modified>
</cp:coreProperties>
</file>