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7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13" y="116632"/>
            <a:ext cx="5290891" cy="47544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418" r="3494" b="26087"/>
          <a:stretch/>
        </p:blipFill>
        <p:spPr>
          <a:xfrm>
            <a:off x="119917" y="47761"/>
            <a:ext cx="1787787" cy="6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86114"/>
              </p:ext>
            </p:extLst>
          </p:nvPr>
        </p:nvGraphicFramePr>
        <p:xfrm>
          <a:off x="395536" y="1988840"/>
          <a:ext cx="2555920" cy="47409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617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97339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Identificador </a:t>
                      </a:r>
                      <a:r>
                        <a:rPr lang="es-MX" sz="1000" dirty="0" smtClean="0"/>
                        <a:t>de la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55463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Denominación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951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Dependencia / Organismo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617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Estado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617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Municipio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617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</a:t>
                      </a:r>
                      <a:r>
                        <a:rPr lang="es-MX" sz="1000" baseline="0" dirty="0" smtClean="0"/>
                        <a:t> de Inicio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617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Término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617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Tipo de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617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Avance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617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Modificación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17853"/>
              </p:ext>
            </p:extLst>
          </p:nvPr>
        </p:nvGraphicFramePr>
        <p:xfrm>
          <a:off x="3059832" y="908722"/>
          <a:ext cx="3312368" cy="1681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/>
                <a:gridCol w="224671"/>
                <a:gridCol w="567055"/>
                <a:gridCol w="208280"/>
                <a:gridCol w="580390"/>
                <a:gridCol w="116840"/>
                <a:gridCol w="208280"/>
                <a:gridCol w="529919"/>
                <a:gridCol w="300869"/>
              </a:tblGrid>
              <a:tr h="354431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6034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Federal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 </a:t>
                      </a:r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Municipal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Social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8642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Privada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 Otros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3966"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Inversión</a:t>
                      </a:r>
                      <a:r>
                        <a:rPr lang="es-MX" sz="1000" baseline="0" dirty="0" smtClean="0"/>
                        <a:t> Total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1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2356">
                <a:tc gridSpan="5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n-lt"/>
                        </a:rPr>
                        <a:t>Registro </a:t>
                      </a:r>
                      <a:r>
                        <a:rPr lang="es-MX" sz="1000" b="0" smtClean="0">
                          <a:latin typeface="+mn-lt"/>
                        </a:rPr>
                        <a:t>de</a:t>
                      </a:r>
                      <a:r>
                        <a:rPr lang="es-MX" sz="1000" b="0" baseline="0" smtClean="0">
                          <a:latin typeface="+mn-lt"/>
                        </a:rPr>
                        <a:t> Cartera</a:t>
                      </a:r>
                      <a:endParaRPr lang="es-MX" sz="1000" b="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1236"/>
              </p:ext>
            </p:extLst>
          </p:nvPr>
        </p:nvGraphicFramePr>
        <p:xfrm>
          <a:off x="3055072" y="2681647"/>
          <a:ext cx="3312368" cy="134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936"/>
                <a:gridCol w="648072"/>
                <a:gridCol w="792088"/>
                <a:gridCol w="283272"/>
              </a:tblGrid>
              <a:tr h="341974">
                <a:tc gridSpan="4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25672"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Población Objetivo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4381"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Impacto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2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Beneficiarios</a:t>
                      </a: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Señalización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00985"/>
              </p:ext>
            </p:extLst>
          </p:nvPr>
        </p:nvGraphicFramePr>
        <p:xfrm>
          <a:off x="3059832" y="4084287"/>
          <a:ext cx="3312368" cy="2657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365348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9579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Compromiso de Gobierno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42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Nuevo Guerrero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42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Michoacán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42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Nacional de Infraestructura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42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Cruzada Nacional contra el Hambre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3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Obras</a:t>
                      </a:r>
                      <a:r>
                        <a:rPr lang="es-MX" sz="1000" b="0" baseline="0" dirty="0" smtClean="0">
                          <a:latin typeface="+mj-lt"/>
                        </a:rPr>
                        <a:t> Institucionales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83236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6811"/>
              </p:ext>
            </p:extLst>
          </p:nvPr>
        </p:nvGraphicFramePr>
        <p:xfrm>
          <a:off x="6444208" y="3645028"/>
          <a:ext cx="2304256" cy="120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936104"/>
              </a:tblGrid>
              <a:tr h="350491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33661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Inaugurada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33661">
                <a:tc>
                  <a:txBody>
                    <a:bodyPr/>
                    <a:lstStyle/>
                    <a:p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5218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Cargo que inauguró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0929"/>
              </p:ext>
            </p:extLst>
          </p:nvPr>
        </p:nvGraphicFramePr>
        <p:xfrm>
          <a:off x="6444208" y="4941168"/>
          <a:ext cx="2304256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344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Antes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Durante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Después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85181" y="2420888"/>
            <a:ext cx="1284618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85181" y="2822739"/>
            <a:ext cx="1440160" cy="215444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800" b="1" dirty="0"/>
              <a:t>x</a:t>
            </a:r>
            <a:endParaRPr lang="es-MX" sz="800" b="1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85181" y="3470231"/>
            <a:ext cx="1284618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85181" y="3902859"/>
            <a:ext cx="1201084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485181" y="4334907"/>
            <a:ext cx="1117550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485181" y="4694947"/>
            <a:ext cx="1117550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485181" y="5126995"/>
            <a:ext cx="1201084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85181" y="5559043"/>
            <a:ext cx="1117550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85181" y="5991091"/>
            <a:ext cx="1201084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485181" y="6341258"/>
            <a:ext cx="1368152" cy="24622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518814" y="1300955"/>
            <a:ext cx="405113" cy="200055"/>
          </a:xfrm>
          <a:prstGeom prst="rect">
            <a:avLst/>
          </a:prstGeom>
          <a:noFill/>
          <a:ln>
            <a:noFill/>
          </a:ln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90406" y="1300955"/>
            <a:ext cx="425609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262515" y="1300955"/>
            <a:ext cx="382510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46590" y="1300955"/>
            <a:ext cx="425609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516262" y="1581330"/>
            <a:ext cx="430047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36343" y="1581330"/>
            <a:ext cx="551680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788023" y="1581330"/>
            <a:ext cx="15365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195513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220072" y="19368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86994" y="3044978"/>
            <a:ext cx="2256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86994" y="3360088"/>
            <a:ext cx="2088232" cy="22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898965" y="3627884"/>
            <a:ext cx="425610" cy="24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44872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608585" y="445185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  <a:cs typeface="Angsana New" panose="02020603050405020304" pitchFamily="18" charset="-34"/>
              </a:rPr>
              <a:t>x</a:t>
            </a:r>
            <a:endParaRPr lang="es-MX" sz="1000" b="1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971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473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91908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791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dirty="0" smtClean="0"/>
              <a:t>x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dirty="0" smtClean="0"/>
              <a:t>x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96336" y="401141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83458" y="449379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2" name="33 CuadroTexto"/>
          <p:cNvSpPr txBox="1"/>
          <p:nvPr/>
        </p:nvSpPr>
        <p:spPr>
          <a:xfrm>
            <a:off x="5220072" y="55414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  <a:cs typeface="Angsana New" panose="02020603050405020304" pitchFamily="18" charset="-34"/>
              </a:rPr>
              <a:t>x</a:t>
            </a:r>
            <a:endParaRPr lang="es-MX" sz="1000" b="1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55" name="31 CuadroTexto"/>
          <p:cNvSpPr txBox="1"/>
          <p:nvPr/>
        </p:nvSpPr>
        <p:spPr>
          <a:xfrm>
            <a:off x="4292169" y="2210773"/>
            <a:ext cx="1900592" cy="24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3" name="31 CuadroTexto"/>
          <p:cNvSpPr txBox="1"/>
          <p:nvPr/>
        </p:nvSpPr>
        <p:spPr>
          <a:xfrm>
            <a:off x="4473756" y="3649384"/>
            <a:ext cx="737605" cy="24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1"/>
            <a:ext cx="1417777" cy="360000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0" y="908721"/>
            <a:ext cx="1417778" cy="360000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7" y="2691775"/>
            <a:ext cx="1417777" cy="360000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3" y="4115212"/>
            <a:ext cx="1786667" cy="360000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942577"/>
            <a:ext cx="1786668" cy="360000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2353751"/>
            <a:ext cx="1786668" cy="360000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3725145"/>
            <a:ext cx="1786668" cy="36000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43" y="4973363"/>
            <a:ext cx="1786667" cy="3600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2284210" cy="7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105</Words>
  <Application>Microsoft Office PowerPoint</Application>
  <PresentationFormat>Presentación en pantalla (4:3)</PresentationFormat>
  <Paragraphs>80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Soberana Titular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61</cp:revision>
  <dcterms:created xsi:type="dcterms:W3CDTF">2014-10-19T04:59:10Z</dcterms:created>
  <dcterms:modified xsi:type="dcterms:W3CDTF">2015-10-13T16:22:38Z</dcterms:modified>
</cp:coreProperties>
</file>