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828"/>
    <a:srgbClr val="E62E48"/>
    <a:srgbClr val="CB49AF"/>
    <a:srgbClr val="296BD7"/>
    <a:srgbClr val="74A098"/>
    <a:srgbClr val="F1E223"/>
    <a:srgbClr val="23ADAD"/>
    <a:srgbClr val="2CD2E8"/>
    <a:srgbClr val="93E52F"/>
    <a:srgbClr val="5F4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1" autoAdjust="0"/>
  </p:normalViewPr>
  <p:slideViewPr>
    <p:cSldViewPr snapToGrid="0" snapToObjects="1">
      <p:cViewPr>
        <p:scale>
          <a:sx n="70" d="100"/>
          <a:sy n="70" d="100"/>
        </p:scale>
        <p:origin x="-46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22/07/2015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32490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400" b="1" kern="1200" spc="3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GENERAL</a:t>
                      </a: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concluidas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de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Concluidas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64457" y="3554429"/>
            <a:ext cx="94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 Narrow" panose="020B0606020202030204" pitchFamily="34" charset="0"/>
              </a:rPr>
              <a:t>I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433778" y="3852345"/>
            <a:ext cx="1337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0535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400" b="1" kern="1200" spc="3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GENERAL</a:t>
                      </a:r>
                    </a:p>
                    <a:p>
                      <a:pPr algn="ctr"/>
                      <a:endParaRPr lang="es-MX" sz="14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4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4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en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proceso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de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en Proceso 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873641" y="3677261"/>
            <a:ext cx="78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 Narrow" panose="020B0606020202030204" pitchFamily="34" charset="0"/>
              </a:rPr>
              <a:t>I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358244" y="3961529"/>
            <a:ext cx="146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 Narrow" panose="020B0606020202030204" pitchFamily="34" charset="0"/>
              </a:rPr>
              <a:t>I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26224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400" b="1" kern="1200" spc="3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GENERAL</a:t>
                      </a: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proyectadas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de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Proyectadas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832697" y="3568093"/>
            <a:ext cx="78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 Narrow" panose="020B0606020202030204" pitchFamily="34" charset="0"/>
              </a:rPr>
              <a:t>I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180114" y="3879657"/>
            <a:ext cx="174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 Narrow" panose="020B0606020202030204" pitchFamily="34" charset="0"/>
              </a:rPr>
              <a:t>I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5628</TotalTime>
  <Words>68</Words>
  <Application>Microsoft Office PowerPoint</Application>
  <PresentationFormat>Presentación en pantalla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Obras Concluidas </vt:lpstr>
      <vt:lpstr>Obras en Proceso </vt:lpstr>
      <vt:lpstr>Obras Proyectadas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244</cp:revision>
  <cp:lastPrinted>2014-07-04T23:29:33Z</cp:lastPrinted>
  <dcterms:created xsi:type="dcterms:W3CDTF">2014-05-28T18:11:44Z</dcterms:created>
  <dcterms:modified xsi:type="dcterms:W3CDTF">2015-07-22T14:07:44Z</dcterms:modified>
</cp:coreProperties>
</file>