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02" r:id="rId4"/>
    <p:sldId id="260" r:id="rId5"/>
    <p:sldId id="262" r:id="rId6"/>
    <p:sldId id="263" r:id="rId7"/>
    <p:sldId id="265" r:id="rId8"/>
    <p:sldId id="266" r:id="rId9"/>
    <p:sldId id="30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300" r:id="rId30"/>
    <p:sldId id="301" r:id="rId3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36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22/07/2015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98725"/>
              </p:ext>
            </p:extLst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latin typeface="Arial Narrow" panose="020B0606020202030204" pitchFamily="34" charset="0"/>
              </a:rPr>
              <a:t>I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3966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1234"/>
              </p:ext>
            </p:extLst>
          </p:nvPr>
        </p:nvGraphicFramePr>
        <p:xfrm>
          <a:off x="1524000" y="338629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862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862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206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908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68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68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2689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342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67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67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87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8721"/>
              </p:ext>
            </p:extLst>
          </p:nvPr>
        </p:nvGraphicFramePr>
        <p:xfrm>
          <a:off x="1524000" y="336502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6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6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176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0752"/>
              </p:ext>
            </p:extLst>
          </p:nvPr>
        </p:nvGraphicFramePr>
        <p:xfrm>
          <a:off x="1523999" y="3205532"/>
          <a:ext cx="6088084" cy="185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35706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4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529456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2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910663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70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708171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30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18520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80603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2811"/>
              </p:ext>
            </p:extLst>
          </p:nvPr>
        </p:nvGraphicFramePr>
        <p:xfrm>
          <a:off x="1326819" y="3368129"/>
          <a:ext cx="64741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5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50671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1848"/>
              </p:ext>
            </p:extLst>
          </p:nvPr>
        </p:nvGraphicFramePr>
        <p:xfrm>
          <a:off x="322500" y="1310461"/>
          <a:ext cx="8498999" cy="55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36192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4683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149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65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" y="1468612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2324"/>
              </p:ext>
            </p:extLst>
          </p:nvPr>
        </p:nvGraphicFramePr>
        <p:xfrm>
          <a:off x="1524000" y="3620219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123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123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57120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3683"/>
              </p:ext>
            </p:extLst>
          </p:nvPr>
        </p:nvGraphicFramePr>
        <p:xfrm>
          <a:off x="1524000" y="3486998"/>
          <a:ext cx="6096000" cy="188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016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016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617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872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265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8524"/>
              </p:ext>
            </p:extLst>
          </p:nvPr>
        </p:nvGraphicFramePr>
        <p:xfrm>
          <a:off x="1524000" y="349262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9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499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333"/>
              </p:ext>
            </p:extLst>
          </p:nvPr>
        </p:nvGraphicFramePr>
        <p:xfrm>
          <a:off x="1524000" y="340753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100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100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63792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97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84578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024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5988"/>
              </p:ext>
            </p:extLst>
          </p:nvPr>
        </p:nvGraphicFramePr>
        <p:xfrm>
          <a:off x="1524000" y="3556421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4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40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7112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3558"/>
              </p:ext>
            </p:extLst>
          </p:nvPr>
        </p:nvGraphicFramePr>
        <p:xfrm>
          <a:off x="1524000" y="339692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489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489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595</Words>
  <Application>Microsoft Office PowerPoint</Application>
  <PresentationFormat>Presentación en pantalla (4:3)</PresentationFormat>
  <Paragraphs>271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263</cp:revision>
  <cp:lastPrinted>2014-06-27T17:37:09Z</cp:lastPrinted>
  <dcterms:created xsi:type="dcterms:W3CDTF">2014-05-28T18:11:44Z</dcterms:created>
  <dcterms:modified xsi:type="dcterms:W3CDTF">2015-07-22T15:02:32Z</dcterms:modified>
</cp:coreProperties>
</file>