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OB_SEDESOL_00001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CONSTRUCCION DE CENTRO DE ACOPIO EN TUTUTEPEC, OAX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SEDESOL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OAXACA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VILLA DE TUTUTEPEC DE MELCHOR OCAMPO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2014-02-01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2014-04-01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2015-05-29 10:00:00+00:00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10.4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PERSONAS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ESTATAL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CONSTRUCCION DE CIMENTACION A BASE DE CONCRETO ARMADO, MUROS DE TABIQUE, COLUMNAS CADENAS, TRABES Y LOSA TAPA A BASE DE CONCRETO ARMADO, ASI COMO TECHUMBRE A BASE DE ACERO ESTRUCTURAL Y LAMINA PINTRO,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OBRA CONCLUIDA RECIBIDA Y FINIQUITADA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SEDES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