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02" r:id="rId4"/>
    <p:sldId id="260" r:id="rId5"/>
    <p:sldId id="262" r:id="rId6"/>
    <p:sldId id="263" r:id="rId7"/>
    <p:sldId id="265" r:id="rId8"/>
    <p:sldId id="266" r:id="rId9"/>
    <p:sldId id="303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304" r:id="rId18"/>
    <p:sldId id="305" r:id="rId19"/>
    <p:sldId id="279" r:id="rId20"/>
    <p:sldId id="280" r:id="rId21"/>
    <p:sldId id="282" r:id="rId22"/>
    <p:sldId id="283" r:id="rId23"/>
    <p:sldId id="290" r:id="rId24"/>
    <p:sldId id="291" r:id="rId25"/>
    <p:sldId id="292" r:id="rId26"/>
    <p:sldId id="293" r:id="rId27"/>
    <p:sldId id="294" r:id="rId28"/>
    <p:sldId id="295" r:id="rId29"/>
    <p:sldId id="297" r:id="rId30"/>
    <p:sldId id="298" r:id="rId31"/>
    <p:sldId id="300" r:id="rId32"/>
    <p:sldId id="301" r:id="rId33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92D9C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2" autoAdjust="0"/>
    <p:restoredTop sz="94671" autoAdjust="0"/>
  </p:normalViewPr>
  <p:slideViewPr>
    <p:cSldViewPr snapToGrid="0" snapToObjects="1">
      <p:cViewPr varScale="1">
        <p:scale>
          <a:sx n="67" d="100"/>
          <a:sy n="67" d="100"/>
        </p:scale>
        <p:origin x="10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1FD12-FCAF-46CC-93B5-870B0BF31F6F}" type="datetimeFigureOut">
              <a:rPr lang="es-MX" smtClean="0"/>
              <a:t>26/05/2016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D68A-746E-40BA-A338-2252E8C588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140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26/05/2016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1" cy="4183063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9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8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17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9895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069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7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1.%20PRINCIPAL%20BALANCE%20GENERAL%20APF.pptx#-1,2,Obras Concluidas por Sec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1170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98725"/>
              </p:ext>
            </p:extLst>
          </p:nvPr>
        </p:nvGraphicFramePr>
        <p:xfrm>
          <a:off x="1524000" y="327996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9" y="1584301"/>
            <a:ext cx="347901" cy="382770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3806456" y="3613822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07394" y="3600706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06456" y="3993788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007394" y="3981913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06456" y="4791296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 smtClean="0">
                <a:latin typeface="Arial Narrow" panose="020B0606020202030204" pitchFamily="34" charset="0"/>
              </a:rPr>
              <a:t>I</a:t>
            </a:r>
            <a:endParaRPr lang="es-MX" sz="1600" b="1" dirty="0">
              <a:latin typeface="Arial Narrow" panose="020B060602020203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007394" y="4791296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4379136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4389770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smtClean="0">
                <a:latin typeface="Arial Narrow" panose="020B0606020202030204" pitchFamily="34" charset="0"/>
              </a:rPr>
              <a:t>I</a:t>
            </a:r>
            <a:endParaRPr lang="es-MX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63966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" y="1574586"/>
            <a:ext cx="353971" cy="37466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38721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Educación Pública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81234"/>
              </p:ext>
            </p:extLst>
          </p:nvPr>
        </p:nvGraphicFramePr>
        <p:xfrm>
          <a:off x="1524000" y="338629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6" y="1565715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73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1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1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0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862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8629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9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0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22206"/>
              </p:ext>
            </p:extLst>
          </p:nvPr>
        </p:nvGraphicFramePr>
        <p:xfrm>
          <a:off x="232013" y="1222053"/>
          <a:ext cx="8707272" cy="537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3082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29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Educación Pública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46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0305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" y="140193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3054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Salud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59080"/>
              </p:ext>
            </p:extLst>
          </p:nvPr>
        </p:nvGraphicFramePr>
        <p:xfrm>
          <a:off x="1524000" y="318426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1" y="1582643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684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684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42689"/>
              </p:ext>
            </p:extLst>
          </p:nvPr>
        </p:nvGraphicFramePr>
        <p:xfrm>
          <a:off x="232013" y="1307805"/>
          <a:ext cx="8707272" cy="52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85060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Salud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2" y="1476312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97073"/>
              </p:ext>
            </p:extLst>
          </p:nvPr>
        </p:nvGraphicFramePr>
        <p:xfrm>
          <a:off x="272955" y="1394275"/>
          <a:ext cx="8707272" cy="3873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37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93420"/>
              </p:ext>
            </p:extLst>
          </p:nvPr>
        </p:nvGraphicFramePr>
        <p:xfrm>
          <a:off x="1524000" y="318426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2" y="1629710"/>
            <a:ext cx="278166" cy="29883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67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67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48704"/>
              </p:ext>
            </p:extLst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" y="1528109"/>
            <a:ext cx="278166" cy="298833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Cultura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/>
          </p:nvPr>
        </p:nvGraphicFramePr>
        <p:xfrm>
          <a:off x="1524000" y="327996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>
            <a:hlinkClick r:id="rId2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5" y="1576449"/>
            <a:ext cx="390721" cy="390721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3806456" y="3613822"/>
            <a:ext cx="15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rPr lang="es-MX" sz="1400" dirty="0">
                <a:solidFill>
                  <a:prstClr val="black"/>
                </a:solidFill>
              </a:rPr>
              <a:t>|</a:t>
            </a:r>
            <a:endParaRPr lang="es-MX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07394" y="3600706"/>
            <a:ext cx="161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rPr lang="es-MX" sz="1400" dirty="0">
                <a:solidFill>
                  <a:prstClr val="black"/>
                </a:solidFill>
              </a:rPr>
              <a:t>|</a:t>
            </a:r>
            <a:endParaRPr lang="es-MX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06456" y="3993788"/>
            <a:ext cx="15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rPr lang="es-MX" sz="1400" dirty="0" smtClean="0">
                <a:solidFill>
                  <a:prstClr val="black"/>
                </a:solidFill>
              </a:rPr>
              <a:t>|</a:t>
            </a:r>
            <a:endParaRPr lang="es-MX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007394" y="3981913"/>
            <a:ext cx="161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rPr lang="es-MX" sz="1400" dirty="0">
                <a:solidFill>
                  <a:prstClr val="black"/>
                </a:solidFill>
              </a:rPr>
              <a:t>|</a:t>
            </a:r>
            <a:endParaRPr lang="es-MX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06456" y="4791296"/>
            <a:ext cx="15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rPr lang="es-MX" sz="1400" dirty="0" smtClean="0">
                <a:solidFill>
                  <a:prstClr val="black"/>
                </a:solidFill>
              </a:rPr>
              <a:t>|</a:t>
            </a:r>
            <a:endParaRPr lang="es-MX" sz="1600" b="1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007394" y="4791296"/>
            <a:ext cx="161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rPr lang="es-MX" sz="1400" dirty="0">
                <a:solidFill>
                  <a:prstClr val="black"/>
                </a:solidFill>
              </a:rPr>
              <a:t>|</a:t>
            </a:r>
            <a:endParaRPr sz="1400" dirty="0">
              <a:solidFill>
                <a:prstClr val="black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4379136"/>
            <a:ext cx="15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rPr lang="es-MX" sz="1400" dirty="0" smtClean="0">
                <a:solidFill>
                  <a:prstClr val="black"/>
                </a:solidFill>
              </a:rPr>
              <a:t>|</a:t>
            </a:r>
            <a:endParaRPr lang="es-MX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4389770"/>
            <a:ext cx="161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rPr lang="es-MX" sz="1400" dirty="0">
                <a:solidFill>
                  <a:prstClr val="black"/>
                </a:solidFill>
              </a:rPr>
              <a:t>|</a:t>
            </a:r>
            <a:endParaRPr lang="es-MX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Cultura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pic>
        <p:nvPicPr>
          <p:cNvPr id="7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65" y="1462145"/>
            <a:ext cx="390721" cy="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39958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68721"/>
              </p:ext>
            </p:extLst>
          </p:nvPr>
        </p:nvGraphicFramePr>
        <p:xfrm>
          <a:off x="1524000" y="336502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54366" y="1570046"/>
            <a:ext cx="360036" cy="39553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68383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06503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6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6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47289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1887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1589268"/>
            <a:ext cx="347901" cy="382770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51764"/>
              </p:ext>
            </p:extLst>
          </p:nvPr>
        </p:nvGraphicFramePr>
        <p:xfrm>
          <a:off x="232013" y="1212112"/>
          <a:ext cx="8707272" cy="52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1695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13422" y="1392300"/>
            <a:ext cx="360036" cy="39553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1464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80752"/>
              </p:ext>
            </p:extLst>
          </p:nvPr>
        </p:nvGraphicFramePr>
        <p:xfrm>
          <a:off x="1523999" y="3205532"/>
          <a:ext cx="6088084" cy="185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558"/>
                <a:gridCol w="1799164"/>
                <a:gridCol w="2029362"/>
              </a:tblGrid>
              <a:tr h="357065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 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2" y="158304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54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529456"/>
            <a:ext cx="16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392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3910663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70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708171"/>
            <a:ext cx="159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30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318520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80603"/>
              </p:ext>
            </p:extLst>
          </p:nvPr>
        </p:nvGraphicFramePr>
        <p:xfrm>
          <a:off x="232013" y="1222053"/>
          <a:ext cx="8707272" cy="592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0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" y="140562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92775"/>
              </p:ext>
            </p:extLst>
          </p:nvPr>
        </p:nvGraphicFramePr>
        <p:xfrm>
          <a:off x="272955" y="1216851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2811"/>
              </p:ext>
            </p:extLst>
          </p:nvPr>
        </p:nvGraphicFramePr>
        <p:xfrm>
          <a:off x="1326819" y="3368129"/>
          <a:ext cx="647415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052"/>
                <a:gridCol w="2077729"/>
                <a:gridCol w="2238375"/>
              </a:tblGrid>
              <a:tr h="272201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7" y="1401630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683831"/>
            <a:ext cx="179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19268" y="4065038"/>
            <a:ext cx="178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506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50671"/>
            <a:ext cx="17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3" y="4472895"/>
            <a:ext cx="179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61848"/>
              </p:ext>
            </p:extLst>
          </p:nvPr>
        </p:nvGraphicFramePr>
        <p:xfrm>
          <a:off x="322500" y="1310461"/>
          <a:ext cx="8498999" cy="559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3"/>
                <a:gridCol w="2497840"/>
                <a:gridCol w="5515026"/>
              </a:tblGrid>
              <a:tr h="136192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46834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5149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65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" y="1468612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7121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72324"/>
              </p:ext>
            </p:extLst>
          </p:nvPr>
        </p:nvGraphicFramePr>
        <p:xfrm>
          <a:off x="1524000" y="3620219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8" y="1564698"/>
            <a:ext cx="371658" cy="399282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700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39569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500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3381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1237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12379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7353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7460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57120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1414571"/>
            <a:ext cx="371658" cy="399282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40696"/>
              </p:ext>
            </p:extLst>
          </p:nvPr>
        </p:nvGraphicFramePr>
        <p:xfrm>
          <a:off x="273050" y="1393825"/>
          <a:ext cx="8707438" cy="528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39865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58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71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564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33683"/>
              </p:ext>
            </p:extLst>
          </p:nvPr>
        </p:nvGraphicFramePr>
        <p:xfrm>
          <a:off x="1524000" y="3486998"/>
          <a:ext cx="6096000" cy="1881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135"/>
                <a:gridCol w="2002465"/>
                <a:gridCol w="2438400"/>
              </a:tblGrid>
              <a:tr h="397508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8" y="1580257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42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2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42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62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426456" y="50169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639268" y="50169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2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62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00617"/>
              </p:ext>
            </p:extLst>
          </p:nvPr>
        </p:nvGraphicFramePr>
        <p:xfrm>
          <a:off x="231775" y="1246188"/>
          <a:ext cx="8707438" cy="56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40907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623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49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6287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5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430132"/>
            <a:ext cx="372110" cy="399415"/>
          </a:xfrm>
          <a:prstGeom prst="rect">
            <a:avLst/>
          </a:prstGeom>
        </p:spPr>
      </p:pic>
      <p:pic>
        <p:nvPicPr>
          <p:cNvPr id="5" name="4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0190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   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73872"/>
              </p:ext>
            </p:extLst>
          </p:nvPr>
        </p:nvGraphicFramePr>
        <p:xfrm>
          <a:off x="1524000" y="347135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7" y="1564682"/>
            <a:ext cx="385999" cy="414677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15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02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95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83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969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969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581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91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82328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5333"/>
              </p:ext>
            </p:extLst>
          </p:nvPr>
        </p:nvGraphicFramePr>
        <p:xfrm>
          <a:off x="1524000" y="3407535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4" y="1577223"/>
            <a:ext cx="360036" cy="360036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43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24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9100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9100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32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92650"/>
              </p:ext>
            </p:extLst>
          </p:nvPr>
        </p:nvGraphicFramePr>
        <p:xfrm>
          <a:off x="199685" y="1392495"/>
          <a:ext cx="8739971" cy="517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16"/>
                <a:gridCol w="2408998"/>
                <a:gridCol w="5831057"/>
              </a:tblGrid>
              <a:tr h="114293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3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9093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809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781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" y="1583460"/>
            <a:ext cx="385999" cy="414677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5399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39232"/>
                <a:gridCol w="2169994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78524"/>
              </p:ext>
            </p:extLst>
          </p:nvPr>
        </p:nvGraphicFramePr>
        <p:xfrm>
          <a:off x="1524000" y="349262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6" y="1581317"/>
            <a:ext cx="335970" cy="40165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993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30452" y="4993171"/>
            <a:ext cx="1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63792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80174"/>
                <a:gridCol w="2129052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1403896"/>
            <a:ext cx="335970" cy="40165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7971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" y="1577223"/>
            <a:ext cx="360036" cy="360036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86275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3311"/>
              </p:ext>
            </p:extLst>
          </p:nvPr>
        </p:nvGraphicFramePr>
        <p:xfrm>
          <a:off x="272955" y="1394275"/>
          <a:ext cx="8707272" cy="533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2618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859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84578"/>
              </p:ext>
            </p:extLst>
          </p:nvPr>
        </p:nvGraphicFramePr>
        <p:xfrm>
          <a:off x="1524000" y="347135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3" y="1553613"/>
            <a:ext cx="338288" cy="383114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806456" y="38038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7907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837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719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969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969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691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797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05024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" y="1567261"/>
            <a:ext cx="338288" cy="383114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07134"/>
              </p:ext>
            </p:extLst>
          </p:nvPr>
        </p:nvGraphicFramePr>
        <p:xfrm>
          <a:off x="272955" y="1394275"/>
          <a:ext cx="8707272" cy="542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60301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85988"/>
              </p:ext>
            </p:extLst>
          </p:nvPr>
        </p:nvGraphicFramePr>
        <p:xfrm>
          <a:off x="1524000" y="3556421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7" y="1566123"/>
            <a:ext cx="326153" cy="381338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2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90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0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9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0406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04067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8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9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87112"/>
              </p:ext>
            </p:extLst>
          </p:nvPr>
        </p:nvGraphicFramePr>
        <p:xfrm>
          <a:off x="232013" y="1222053"/>
          <a:ext cx="8707272" cy="67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980704"/>
                <a:gridCol w="5228522"/>
              </a:tblGrid>
              <a:tr h="7780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1371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42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8883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20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" y="1402347"/>
            <a:ext cx="326153" cy="381338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3596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83558"/>
              </p:ext>
            </p:extLst>
          </p:nvPr>
        </p:nvGraphicFramePr>
        <p:xfrm>
          <a:off x="1524000" y="339692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3" y="1560938"/>
            <a:ext cx="353971" cy="374663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94581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995518" y="3743206"/>
            <a:ext cx="162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794581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995519" y="4124413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94581" y="489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07393" y="4898171"/>
            <a:ext cx="16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latin typeface="Arial Narrow" panose="020B0606020202030204" pitchFamily="34" charset="0"/>
              </a:rPr>
              <a:t>I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794581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995519" y="4532270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>
                <a:latin typeface="Arial Narrow" panose="020B0606020202030204" pitchFamily="34" charset="0"/>
              </a:rPr>
              <a:t>I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632</Words>
  <Application>Microsoft Office PowerPoint</Application>
  <PresentationFormat>Presentación en pantalla (4:3)</PresentationFormat>
  <Paragraphs>293</Paragraphs>
  <Slides>32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Arial Narrow</vt:lpstr>
      <vt:lpstr>Calibri</vt:lpstr>
      <vt:lpstr>Times New Roman</vt:lpstr>
      <vt:lpstr>Wingdings</vt:lpstr>
      <vt:lpstr>Tema de Office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Alejandro Gomez Sanchez</cp:lastModifiedBy>
  <cp:revision>265</cp:revision>
  <cp:lastPrinted>2014-06-27T17:37:09Z</cp:lastPrinted>
  <dcterms:created xsi:type="dcterms:W3CDTF">2014-05-28T18:11:44Z</dcterms:created>
  <dcterms:modified xsi:type="dcterms:W3CDTF">2016-05-27T04:17:39Z</dcterms:modified>
</cp:coreProperties>
</file>