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8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4660"/>
  </p:normalViewPr>
  <p:slideViewPr>
    <p:cSldViewPr>
      <p:cViewPr varScale="1">
        <p:scale>
          <a:sx n="103" d="100"/>
          <a:sy n="103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742B-34B4-4E1D-97DD-BD8DDCDBAADF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68B1-30AA-4559-8410-839242E659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12 Conector recto"/>
          <p:cNvCxnSpPr/>
          <p:nvPr/>
        </p:nvCxnSpPr>
        <p:spPr>
          <a:xfrm>
            <a:off x="539553" y="1511115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644895" y="1002807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400" b="1" dirty="0">
                <a:solidFill>
                  <a:srgbClr val="00804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| </a:t>
            </a:r>
            <a:r>
              <a:rPr lang="es-MX" sz="1400" b="1" dirty="0">
                <a:solidFill>
                  <a:srgbClr val="358743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OBRAS  Inauguradas </a:t>
            </a:r>
            <a:r>
              <a:rPr lang="es-MX" sz="1400" b="1" dirty="0">
                <a:solidFill>
                  <a:srgbClr val="00804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Señalizadas |</a:t>
            </a:r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43270"/>
              </p:ext>
            </p:extLst>
          </p:nvPr>
        </p:nvGraphicFramePr>
        <p:xfrm>
          <a:off x="539553" y="4564633"/>
          <a:ext cx="8136903" cy="111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39"/>
                <a:gridCol w="901439"/>
                <a:gridCol w="901439"/>
                <a:gridCol w="901439"/>
                <a:gridCol w="901439"/>
                <a:gridCol w="1272302"/>
                <a:gridCol w="1375180"/>
                <a:gridCol w="982226"/>
              </a:tblGrid>
              <a:tr h="207056">
                <a:tc gridSpan="8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0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SEÑALIZADAS</a:t>
                      </a:r>
                      <a:endParaRPr lang="es-MX" sz="100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100" b="0" kern="120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200" b="0" kern="120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7056">
                <a:tc gridSpan="4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10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10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9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9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10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05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 proceso</a:t>
                      </a:r>
                      <a:endParaRPr lang="es-MX" sz="105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050" b="0" kern="1200" spc="3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0" kern="1200" spc="3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0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MX" sz="10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7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2012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2013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2014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2015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2016</a:t>
                      </a:r>
                      <a:endParaRPr lang="es-MX" sz="1100" b="0" kern="1200" spc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50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2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2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3" y="993893"/>
            <a:ext cx="451678" cy="443623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59" y="993893"/>
            <a:ext cx="452705" cy="432048"/>
          </a:xfrm>
          <a:prstGeom prst="rect">
            <a:avLst/>
          </a:prstGeom>
          <a:solidFill>
            <a:srgbClr val="FFC000"/>
          </a:solidFill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0024"/>
              </p:ext>
            </p:extLst>
          </p:nvPr>
        </p:nvGraphicFramePr>
        <p:xfrm>
          <a:off x="467548" y="1684752"/>
          <a:ext cx="8208910" cy="109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724"/>
                <a:gridCol w="820302"/>
                <a:gridCol w="745728"/>
                <a:gridCol w="745728"/>
                <a:gridCol w="820302"/>
                <a:gridCol w="820302"/>
                <a:gridCol w="745728"/>
                <a:gridCol w="894872"/>
                <a:gridCol w="894872"/>
                <a:gridCol w="975352"/>
              </a:tblGrid>
              <a:tr h="216640">
                <a:tc gridSpan="8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INAUGURADAS</a:t>
                      </a: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87">
                <a:tc gridSpan="8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6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996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896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 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 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264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03127"/>
              </p:ext>
            </p:extLst>
          </p:nvPr>
        </p:nvGraphicFramePr>
        <p:xfrm>
          <a:off x="467544" y="3140357"/>
          <a:ext cx="3456384" cy="85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/>
                <a:gridCol w="1656184"/>
              </a:tblGrid>
              <a:tr h="216640">
                <a:tc gridSpan="2"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MX" sz="1050" b="1" kern="1200" spc="3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487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6640">
                <a:tc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Presidente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Narrow" panose="020B0606020202030204" pitchFamily="34" charset="0"/>
                        </a:rPr>
                        <a:t>Otro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96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35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542741" y="2536764"/>
            <a:ext cx="572875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60844" y="2533661"/>
            <a:ext cx="72143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051720" y="2526463"/>
            <a:ext cx="73239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856395" y="2543269"/>
            <a:ext cx="635485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01564" y="2542175"/>
            <a:ext cx="682402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55976" y="2549771"/>
            <a:ext cx="793469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149445" y="2549770"/>
            <a:ext cx="72170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933765" y="2537608"/>
            <a:ext cx="79847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949644" y="2554337"/>
            <a:ext cx="72170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733964" y="2542175"/>
            <a:ext cx="79847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7094" y="3749236"/>
            <a:ext cx="1395810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390293" y="3749133"/>
            <a:ext cx="142068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42741" y="5401563"/>
            <a:ext cx="832258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469815" y="5389441"/>
            <a:ext cx="797929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390294" y="5402114"/>
            <a:ext cx="783844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36021" y="5412491"/>
            <a:ext cx="83192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5" name="28 CuadroTexto"/>
          <p:cNvSpPr txBox="1"/>
          <p:nvPr/>
        </p:nvSpPr>
        <p:spPr>
          <a:xfrm>
            <a:off x="4192042" y="5401563"/>
            <a:ext cx="831923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20072" y="5393267"/>
            <a:ext cx="85501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347886" y="5402114"/>
            <a:ext cx="1107686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728604" y="5402114"/>
            <a:ext cx="917247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000"/>
            </a:pPr>
            <a:r>
              <a:rPr lang="es-MX" dirty="0" smtClean="0"/>
              <a:t>x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160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58</Words>
  <Application>Microsoft Office PowerPoint</Application>
  <PresentationFormat>Presentación en pantalla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Alejandro Gomez Sanchez</cp:lastModifiedBy>
  <cp:revision>132</cp:revision>
  <cp:lastPrinted>2015-04-01T00:42:58Z</cp:lastPrinted>
  <dcterms:created xsi:type="dcterms:W3CDTF">2014-06-30T23:16:05Z</dcterms:created>
  <dcterms:modified xsi:type="dcterms:W3CDTF">2016-05-04T23:21:53Z</dcterms:modified>
</cp:coreProperties>
</file>