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58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1" autoAdjust="0"/>
    <p:restoredTop sz="94660"/>
  </p:normalViewPr>
  <p:slideViewPr>
    <p:cSldViewPr>
      <p:cViewPr varScale="1">
        <p:scale>
          <a:sx n="103" d="100"/>
          <a:sy n="103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2742B-34B4-4E1D-97DD-BD8DDCDBAADF}" type="datetimeFigureOut">
              <a:rPr lang="es-MX" smtClean="0"/>
              <a:t>04/05/2016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68B1-30AA-4559-8410-839242E659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5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5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8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2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5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3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7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1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6C625CF-D8F4-6941-B2C3-3F15474FDD83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04/05/2016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488E032-850F-6045-B6B3-4CEFA6B942F5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80000"/>
              </a:lnSpc>
            </a:pPr>
            <a:r>
              <a:rPr lang="es-ES" sz="700" dirty="0">
                <a:solidFill>
                  <a:prstClr val="black">
                    <a:lumMod val="65000"/>
                    <a:lumOff val="35000"/>
                  </a:prstClr>
                </a:solidFill>
                <a:latin typeface="Arial Narrow"/>
                <a:cs typeface="Arial Narrow"/>
              </a:rPr>
              <a:t>Balance General de la </a:t>
            </a:r>
            <a:r>
              <a:rPr lang="es-ES" sz="700" b="1" dirty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</a:p>
        </p:txBody>
      </p:sp>
    </p:spTree>
    <p:extLst>
      <p:ext uri="{BB962C8B-B14F-4D97-AF65-F5344CB8AC3E}">
        <p14:creationId xmlns:p14="http://schemas.microsoft.com/office/powerpoint/2010/main" val="191127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76 Rectángulo"/>
          <p:cNvSpPr/>
          <p:nvPr/>
        </p:nvSpPr>
        <p:spPr>
          <a:xfrm>
            <a:off x="323528" y="836711"/>
            <a:ext cx="8568952" cy="56387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77 Conector recto"/>
          <p:cNvCxnSpPr/>
          <p:nvPr/>
        </p:nvCxnSpPr>
        <p:spPr>
          <a:xfrm>
            <a:off x="539553" y="1511115"/>
            <a:ext cx="8136903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2411760" y="1074222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s-MX" sz="1600" b="1" dirty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| </a:t>
            </a:r>
            <a:r>
              <a:rPr lang="es-MX" sz="1600" b="1" dirty="0" smtClean="0">
                <a:solidFill>
                  <a:srgbClr val="358743"/>
                </a:solidFill>
                <a:latin typeface="Arial Narrow"/>
                <a:ea typeface="Calibri"/>
                <a:cs typeface="Times New Roman"/>
              </a:rPr>
              <a:t>Interestatal |</a:t>
            </a:r>
            <a:endParaRPr lang="es-MX" sz="1600" b="1" dirty="0">
              <a:solidFill>
                <a:srgbClr val="358743"/>
              </a:solidFill>
              <a:latin typeface="Arial Narrow"/>
              <a:ea typeface="Calibri"/>
              <a:cs typeface="Times New Roman"/>
            </a:endParaRPr>
          </a:p>
        </p:txBody>
      </p:sp>
      <p:pic>
        <p:nvPicPr>
          <p:cNvPr id="39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00" y="9807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21682"/>
              </p:ext>
            </p:extLst>
          </p:nvPr>
        </p:nvGraphicFramePr>
        <p:xfrm>
          <a:off x="395535" y="1695778"/>
          <a:ext cx="8411682" cy="1277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447"/>
                <a:gridCol w="898920"/>
                <a:gridCol w="648882"/>
                <a:gridCol w="792088"/>
                <a:gridCol w="648072"/>
                <a:gridCol w="941844"/>
                <a:gridCol w="498315"/>
                <a:gridCol w="781943"/>
                <a:gridCol w="514201"/>
                <a:gridCol w="125928"/>
                <a:gridCol w="640129"/>
                <a:gridCol w="544143"/>
                <a:gridCol w="692770"/>
              </a:tblGrid>
              <a:tr h="213917">
                <a:tc gridSpan="8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CONCLUIDAS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9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8682"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s-MX" sz="2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06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s-MX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43176"/>
              </p:ext>
            </p:extLst>
          </p:nvPr>
        </p:nvGraphicFramePr>
        <p:xfrm>
          <a:off x="395536" y="3174067"/>
          <a:ext cx="1584176" cy="1335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/>
                <a:gridCol w="792088"/>
              </a:tblGrid>
              <a:tr h="213917">
                <a:tc gridSpan="2">
                  <a:txBody>
                    <a:bodyPr/>
                    <a:lstStyle/>
                    <a:p>
                      <a:pPr marL="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s-MX" sz="90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 PROCESO</a:t>
                      </a:r>
                      <a:endParaRPr lang="es-MX" sz="90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560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85536"/>
              </p:ext>
            </p:extLst>
          </p:nvPr>
        </p:nvGraphicFramePr>
        <p:xfrm>
          <a:off x="395536" y="4930616"/>
          <a:ext cx="4175236" cy="10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7835"/>
                <a:gridCol w="2277401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endParaRPr lang="es-MX" sz="4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MX" sz="1400" b="1" kern="1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TOTALES</a:t>
                      </a:r>
                      <a:endParaRPr lang="es-MX" sz="105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900" b="1" kern="120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MX" sz="3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300" b="0" spc="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476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 </a:t>
                      </a:r>
                      <a:endParaRPr lang="es-MX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7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b="1" dirty="0" smtClean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600" b="1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15 CuadroTexto"/>
          <p:cNvSpPr txBox="1"/>
          <p:nvPr/>
        </p:nvSpPr>
        <p:spPr>
          <a:xfrm>
            <a:off x="4932040" y="4974267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2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3</a:t>
            </a:r>
          </a:p>
          <a:p>
            <a:pPr marL="171450" indent="-1714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ð"/>
            </a:pPr>
            <a:r>
              <a:rPr lang="es-MX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Bullet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4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86940"/>
              </p:ext>
            </p:extLst>
          </p:nvPr>
        </p:nvGraphicFramePr>
        <p:xfrm>
          <a:off x="2123728" y="3287574"/>
          <a:ext cx="6670237" cy="1221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142"/>
                <a:gridCol w="952890"/>
                <a:gridCol w="755122"/>
                <a:gridCol w="898954"/>
                <a:gridCol w="638551"/>
                <a:gridCol w="902137"/>
                <a:gridCol w="638551"/>
                <a:gridCol w="1146890"/>
              </a:tblGrid>
              <a:tr h="213917">
                <a:tc gridSpan="8">
                  <a:txBody>
                    <a:bodyPr/>
                    <a:lstStyle/>
                    <a:p>
                      <a:pPr marL="171450" indent="-171450" algn="l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Arial Narrow" panose="020B0606020202030204" pitchFamily="34" charset="0"/>
                        <a:buChar char="►"/>
                      </a:pPr>
                      <a:r>
                        <a:rPr lang="es-MX" sz="1050" b="1" kern="1200" spc="600" dirty="0" smtClean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PROYECTADAS</a:t>
                      </a:r>
                      <a:endParaRPr lang="es-MX" sz="1050" b="1" kern="1200" spc="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1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200" b="0" spc="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86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0" dirty="0" smtClean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spc="6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0017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" b="0" spc="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575"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Obras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292464" y="2708920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09565" y="2708920"/>
            <a:ext cx="970147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907704" y="2708920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2708920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419872" y="2708920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211960" y="2708920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932040" y="2708920"/>
            <a:ext cx="69539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580112" y="2708920"/>
            <a:ext cx="69539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6228184" y="2708920"/>
            <a:ext cx="69539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sz="800" dirty="0"/>
              <a:t>x</a:t>
            </a:r>
            <a:endParaRPr lang="es-MX" sz="1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804248" y="2708920"/>
            <a:ext cx="69539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sz="800" dirty="0"/>
              <a:t>x</a:t>
            </a:r>
            <a:endParaRPr lang="es-MX" sz="10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524328" y="2708920"/>
            <a:ext cx="624004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8100392" y="2708920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15563" y="4222828"/>
            <a:ext cx="740997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83856" y="4225095"/>
            <a:ext cx="79208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195736" y="4220325"/>
            <a:ext cx="54100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926739" y="4227362"/>
            <a:ext cx="720080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858284" y="4220325"/>
            <a:ext cx="541006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637462" y="4227362"/>
            <a:ext cx="65461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5565047" y="4220325"/>
            <a:ext cx="447113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6188794" y="4227362"/>
            <a:ext cx="654618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7091512" y="4227362"/>
            <a:ext cx="491824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767218" y="4238100"/>
            <a:ext cx="871297" cy="19581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8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88280" y="5661190"/>
            <a:ext cx="1697913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400"/>
            </a:pPr>
            <a:r>
              <a:rPr lang="es-MX" dirty="0" smtClean="0"/>
              <a:t>x</a:t>
            </a:r>
            <a:endParaRPr lang="es-MX" sz="10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404672" y="5658280"/>
            <a:ext cx="2054474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1">
            <a:spAutoFit/>
          </a:bodyPr>
          <a:lstStyle/>
          <a:p>
            <a:pPr>
              <a:defRPr sz="1400"/>
            </a:pPr>
            <a:r>
              <a:rPr lang="es-MX" dirty="0" smtClean="0"/>
              <a:t>x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5335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76</Words>
  <Application>Microsoft Office PowerPoint</Application>
  <PresentationFormat>Presentación en pantalla (4:3)</PresentationFormat>
  <Paragraphs>68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Wingdings</vt:lpstr>
      <vt:lpstr>1_Tema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Obras concluidas y en Proceso Reportadas por las Dependencias y Entidades de la Administración Pública Federal</dc:title>
  <dc:creator>Gema Bastida Pinal</dc:creator>
  <cp:lastModifiedBy>Alejandro Gomez Sanchez</cp:lastModifiedBy>
  <cp:revision>138</cp:revision>
  <cp:lastPrinted>2015-04-01T00:42:58Z</cp:lastPrinted>
  <dcterms:created xsi:type="dcterms:W3CDTF">2014-06-30T23:16:05Z</dcterms:created>
  <dcterms:modified xsi:type="dcterms:W3CDTF">2016-05-04T22:57:58Z</dcterms:modified>
</cp:coreProperties>
</file>