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58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1" autoAdjust="0"/>
    <p:restoredTop sz="94660"/>
  </p:normalViewPr>
  <p:slideViewPr>
    <p:cSldViewPr>
      <p:cViewPr varScale="1">
        <p:scale>
          <a:sx n="103" d="100"/>
          <a:sy n="103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2742B-34B4-4E1D-97DD-BD8DDCDBAADF}" type="datetimeFigureOut">
              <a:rPr lang="es-MX" smtClean="0"/>
              <a:t>04/05/2016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68B1-30AA-4559-8410-839242E659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5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s-E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Balance General de la </a:t>
            </a:r>
            <a:r>
              <a:rPr lang="es-ES" sz="700" b="1" dirty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</a:p>
        </p:txBody>
      </p:sp>
    </p:spTree>
    <p:extLst>
      <p:ext uri="{BB962C8B-B14F-4D97-AF65-F5344CB8AC3E}">
        <p14:creationId xmlns:p14="http://schemas.microsoft.com/office/powerpoint/2010/main" val="191127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511115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411760" y="1074222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Nacional|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pic>
        <p:nvPicPr>
          <p:cNvPr id="39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80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21682"/>
              </p:ext>
            </p:extLst>
          </p:nvPr>
        </p:nvGraphicFramePr>
        <p:xfrm>
          <a:off x="395535" y="1695778"/>
          <a:ext cx="8411682" cy="1277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447"/>
                <a:gridCol w="898920"/>
                <a:gridCol w="648882"/>
                <a:gridCol w="792088"/>
                <a:gridCol w="648072"/>
                <a:gridCol w="941844"/>
                <a:gridCol w="498315"/>
                <a:gridCol w="781943"/>
                <a:gridCol w="514201"/>
                <a:gridCol w="125928"/>
                <a:gridCol w="640129"/>
                <a:gridCol w="544143"/>
                <a:gridCol w="69277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8682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s-MX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MX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43176"/>
              </p:ext>
            </p:extLst>
          </p:nvPr>
        </p:nvGraphicFramePr>
        <p:xfrm>
          <a:off x="395536" y="3174067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 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5536"/>
              </p:ext>
            </p:extLst>
          </p:nvPr>
        </p:nvGraphicFramePr>
        <p:xfrm>
          <a:off x="395536" y="4930616"/>
          <a:ext cx="4175236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4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  <a:endParaRPr lang="es-MX" sz="105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3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3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476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4932040" y="4974267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86940"/>
              </p:ext>
            </p:extLst>
          </p:nvPr>
        </p:nvGraphicFramePr>
        <p:xfrm>
          <a:off x="2123728" y="3287574"/>
          <a:ext cx="6670237" cy="122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142"/>
                <a:gridCol w="952890"/>
                <a:gridCol w="755122"/>
                <a:gridCol w="898954"/>
                <a:gridCol w="638551"/>
                <a:gridCol w="902137"/>
                <a:gridCol w="638551"/>
                <a:gridCol w="1146890"/>
              </a:tblGrid>
              <a:tr h="213917">
                <a:tc gridSpan="8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57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292464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09565" y="2708920"/>
            <a:ext cx="970147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907704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419872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211960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32040" y="2708920"/>
            <a:ext cx="69539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580112" y="2708920"/>
            <a:ext cx="69539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228184" y="2708920"/>
            <a:ext cx="69539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sz="800" dirty="0"/>
              <a:t>x</a:t>
            </a:r>
            <a:endParaRPr lang="es-MX" sz="1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804248" y="2708920"/>
            <a:ext cx="69539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sz="800" dirty="0"/>
              <a:t>x</a:t>
            </a:r>
            <a:endParaRPr lang="es-MX" sz="1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524328" y="2708920"/>
            <a:ext cx="624004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8100392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15563" y="4222828"/>
            <a:ext cx="740997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83856" y="4225095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195736" y="4220325"/>
            <a:ext cx="54100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26739" y="4227362"/>
            <a:ext cx="720080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8284" y="4220325"/>
            <a:ext cx="54100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637462" y="4227362"/>
            <a:ext cx="65461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65047" y="4220325"/>
            <a:ext cx="447113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188794" y="4227362"/>
            <a:ext cx="65461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091512" y="4227362"/>
            <a:ext cx="491824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67218" y="4238100"/>
            <a:ext cx="871297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88280" y="5661190"/>
            <a:ext cx="1697913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4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404672" y="5658280"/>
            <a:ext cx="205447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400"/>
            </a:pPr>
            <a:r>
              <a:rPr lang="es-MX" dirty="0" smtClean="0"/>
              <a:t>x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5335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76</Words>
  <Application>Microsoft Office PowerPoint</Application>
  <PresentationFormat>Presentación en pantalla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concluidas y en Proceso Reportadas por las Dependencias y Entidades de la Administración Pública Federal</dc:title>
  <dc:creator>Gema Bastida Pinal</dc:creator>
  <cp:lastModifiedBy>Alejandro Gomez Sanchez</cp:lastModifiedBy>
  <cp:revision>139</cp:revision>
  <cp:lastPrinted>2015-04-01T00:42:58Z</cp:lastPrinted>
  <dcterms:created xsi:type="dcterms:W3CDTF">2014-06-30T23:16:05Z</dcterms:created>
  <dcterms:modified xsi:type="dcterms:W3CDTF">2016-05-04T23:08:38Z</dcterms:modified>
</cp:coreProperties>
</file>