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6600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31/08/2015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6.%20HIPERV&#205;NCULO%20INAUGURADAS%20Y%20SE&#209;ALIZADAS.pptx#-1,2,Inauguradas por el Presidente 2013" TargetMode="External"/><Relationship Id="rId3" Type="http://schemas.openxmlformats.org/officeDocument/2006/relationships/hyperlink" Target="6.%20HIPERV&#205;NCULO%20INAUGURADAS%20Y%20SE&#209;ALIZADAS.pptx#-1,7,Inauguradas por el Presidente  2014" TargetMode="External"/><Relationship Id="rId7" Type="http://schemas.openxmlformats.org/officeDocument/2006/relationships/hyperlink" Target="6.%20HIPERV&#205;NCULO%20INAUGURADAS%20Y%20SE&#209;ALIZADAS.pptx#-1,9,Se&#241;alizadas 2013" TargetMode="External"/><Relationship Id="rId12" Type="http://schemas.openxmlformats.org/officeDocument/2006/relationships/image" Target="../media/image3.png"/><Relationship Id="rId2" Type="http://schemas.openxmlformats.org/officeDocument/2006/relationships/hyperlink" Target="6.%20HIPERV&#205;NCULO%20INAUGURADAS%20Y%20SE&#209;ALIZADAS.pptx#-1,6,Inauguradas por el Presidente y Otro 20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6.%20HIPERV&#205;NCULO%20INAUGURADAS%20Y%20SE&#209;ALIZADAS.pptx#-1,28,Se&#241;alizadas 2014" TargetMode="External"/><Relationship Id="rId11" Type="http://schemas.openxmlformats.org/officeDocument/2006/relationships/hyperlink" Target="HIPERV&#205;NCULO%20INFORMACI&#211;N%20GENERAL.pptx" TargetMode="External"/><Relationship Id="rId5" Type="http://schemas.openxmlformats.org/officeDocument/2006/relationships/hyperlink" Target="6.%20HIPERV&#205;NCULO%20INAUGURADAS%20Y%20SE&#209;ALIZADAS.pptx#-1,33,Se&#241;alizadas PROCESO Y PROYECTADAS" TargetMode="External"/><Relationship Id="rId10" Type="http://schemas.openxmlformats.org/officeDocument/2006/relationships/image" Target="../media/image2.jpeg"/><Relationship Id="rId4" Type="http://schemas.openxmlformats.org/officeDocument/2006/relationships/hyperlink" Target="6.%20HIPERV&#205;NCULO%20INAUGURADAS%20Y%20SE&#209;ALIZADAS.pptx#-1,8,Inauguradas por el Presidente  y Otro 2014" TargetMode="External"/><Relationship Id="rId9" Type="http://schemas.openxmlformats.org/officeDocument/2006/relationships/hyperlink" Target="1.%20PRINCIPAL%20BALANCE%20GENERAL%20APF.pptx#-1,1,Obras Concluidas,  reportadas por las Dependencias y Entid..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91814"/>
              </p:ext>
            </p:extLst>
          </p:nvPr>
        </p:nvGraphicFramePr>
        <p:xfrm>
          <a:off x="204716" y="928307"/>
          <a:ext cx="8693625" cy="526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159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Rangos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Inversión</a:t>
                      </a:r>
                      <a:endParaRPr lang="es-MX" sz="16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19873" y="836712"/>
            <a:ext cx="5397316" cy="831679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concluidas, en Proceso y Proyectadas</a:t>
            </a:r>
            <a:endParaRPr lang="es-MX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13 CuadroTexto">
            <a:hlinkClick r:id="rId2" action="ppaction://hlinkpres?slideindex=6&amp;slidetitle=Inauguradas por el Presidente y Otro 2013"/>
          </p:cNvPr>
          <p:cNvSpPr txBox="1"/>
          <p:nvPr/>
        </p:nvSpPr>
        <p:spPr>
          <a:xfrm>
            <a:off x="4067944" y="34917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5" name="14 CuadroTexto">
            <a:hlinkClick r:id="rId3" action="ppaction://hlinkpres?slideindex=7&amp;slidetitle=Inauguradas por el Presidente  2014"/>
          </p:cNvPr>
          <p:cNvSpPr txBox="1"/>
          <p:nvPr/>
        </p:nvSpPr>
        <p:spPr>
          <a:xfrm>
            <a:off x="6084167" y="34917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4" action="ppaction://hlinkpres?slideindex=8&amp;slidetitle=Inauguradas por el Presidente  y Otro 2014"/>
          </p:cNvPr>
          <p:cNvSpPr txBox="1"/>
          <p:nvPr/>
        </p:nvSpPr>
        <p:spPr>
          <a:xfrm>
            <a:off x="7380311" y="34917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7" name="16 CuadroTexto">
            <a:hlinkClick r:id="rId5" action="ppaction://hlinkpres?slideindex=33&amp;slidetitle=Señalizadas PROCESO Y PROYECTADAS"/>
          </p:cNvPr>
          <p:cNvSpPr txBox="1"/>
          <p:nvPr/>
        </p:nvSpPr>
        <p:spPr>
          <a:xfrm>
            <a:off x="5292080" y="5445224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8" name="17 CuadroTexto">
            <a:hlinkClick r:id="rId6" action="ppaction://hlinkpres?slideindex=28&amp;slidetitle=Señalizadas 2014"/>
          </p:cNvPr>
          <p:cNvSpPr txBox="1"/>
          <p:nvPr/>
        </p:nvSpPr>
        <p:spPr>
          <a:xfrm>
            <a:off x="3635895" y="53732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9" name="18 CuadroTexto">
            <a:hlinkClick r:id="rId7" action="ppaction://hlinkpres?slideindex=9&amp;slidetitle=Señalizadas 2013"/>
          </p:cNvPr>
          <p:cNvSpPr txBox="1"/>
          <p:nvPr/>
        </p:nvSpPr>
        <p:spPr>
          <a:xfrm>
            <a:off x="2915816" y="53732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2&amp;slidetitle=Inauguradas por el Presidente 2013"/>
          </p:cNvPr>
          <p:cNvSpPr txBox="1"/>
          <p:nvPr/>
        </p:nvSpPr>
        <p:spPr>
          <a:xfrm>
            <a:off x="2699792" y="34917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45978"/>
              </p:ext>
            </p:extLst>
          </p:nvPr>
        </p:nvGraphicFramePr>
        <p:xfrm>
          <a:off x="539550" y="1846880"/>
          <a:ext cx="7992890" cy="2131528"/>
        </p:xfrm>
        <a:graphic>
          <a:graphicData uri="http://schemas.openxmlformats.org/drawingml/2006/table">
            <a:tbl>
              <a:tblPr firstRow="1" firstCol="1" bandRow="1"/>
              <a:tblGrid>
                <a:gridCol w="1008114"/>
                <a:gridCol w="1008112"/>
                <a:gridCol w="720080"/>
                <a:gridCol w="1008112"/>
                <a:gridCol w="720080"/>
                <a:gridCol w="1008112"/>
                <a:gridCol w="720080"/>
                <a:gridCol w="1008112"/>
                <a:gridCol w="792088"/>
              </a:tblGrid>
              <a:tr h="200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Rango mdp</a:t>
                      </a:r>
                      <a:endParaRPr lang="es-MX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Total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Obras</a:t>
                      </a:r>
                      <a:endParaRPr lang="es-MX" sz="10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%</a:t>
                      </a:r>
                      <a:endParaRPr lang="es-MX" sz="10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CONCLUIDAS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mdp</a:t>
                      </a: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%</a:t>
                      </a:r>
                      <a:endParaRPr lang="es-MX" sz="1000" b="1" dirty="0" smtClean="0">
                        <a:solidFill>
                          <a:srgbClr val="0066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EN PROCESO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mdp</a:t>
                      </a: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%</a:t>
                      </a:r>
                      <a:endParaRPr lang="es-MX" sz="1000" b="1" dirty="0" smtClean="0">
                        <a:solidFill>
                          <a:srgbClr val="0066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PROYECTADAS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mdp</a:t>
                      </a: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%</a:t>
                      </a:r>
                      <a:endParaRPr lang="es-MX" sz="1000" b="1" dirty="0" smtClean="0">
                        <a:solidFill>
                          <a:srgbClr val="0066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Hasta </a:t>
                      </a:r>
                      <a:r>
                        <a:rPr lang="es-MX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9.99</a:t>
                      </a:r>
                      <a:r>
                        <a:rPr lang="es-MX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4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10 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49.9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a </a:t>
                      </a: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99.9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4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a </a:t>
                      </a: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199.9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4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200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a </a:t>
                      </a: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499.9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500 </a:t>
                      </a:r>
                      <a:r>
                        <a:rPr lang="en-US" sz="1100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o </a:t>
                      </a:r>
                      <a:r>
                        <a:rPr lang="es-MX" sz="1100" b="1" dirty="0">
                          <a:solidFill>
                            <a:srgbClr val="006600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más </a:t>
                      </a:r>
                      <a:endParaRPr lang="es-MX" sz="11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595959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Total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kern="1200" dirty="0">
                        <a:solidFill>
                          <a:srgbClr val="FFFFFF"/>
                        </a:solidFill>
                        <a:effectLst/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5473" marR="6547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953735"/>
                          </a:solidFill>
                          <a:effectLst/>
                          <a:latin typeface="Arial Narrow"/>
                          <a:ea typeface="Calibri"/>
                          <a:cs typeface="Times New Roman"/>
                        </a:rPr>
                        <a:t> 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73" marR="6547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pic>
        <p:nvPicPr>
          <p:cNvPr id="23" name="21 Imagen">
            <a:hlinkClick r:id="rId9" action="ppaction://hlinkpres?slideindex=1&amp;slidetitle=Obras Concluidas,  reportadas por las Dependencias y Entid...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56" y="643742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699792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275856" y="2204864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275856" y="2420888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275856" y="2708920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275856" y="299695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275856" y="3254206"/>
            <a:ext cx="1008112" cy="24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275856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758843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283968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283968" y="246269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283968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83968" y="29969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283968" y="325478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283968" y="347081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283968" y="37588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004048" y="2197876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004047" y="2420888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004048" y="2750731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004048" y="299695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004048" y="3254206"/>
            <a:ext cx="1008112" cy="24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34708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004048" y="3758843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012160" y="216767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012160" y="244750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012160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012160" y="296675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012160" y="325478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012160" y="347081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012160" y="37588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6732240" y="2174666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6732240" y="2451959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sz="1000" dirty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6732240" y="2708920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sz="1000" dirty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32240" y="296675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6732240" y="3212976"/>
            <a:ext cx="1008112" cy="24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6732240" y="34708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6732240" y="3758843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7740352" y="214446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7740352" y="24242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7740352" y="26857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7740352" y="294354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7740352" y="3212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7740352" y="347081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7740352" y="37588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547664" y="2211851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1547664" y="2420888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1547664" y="2708920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1547665" y="299695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1547665" y="3254206"/>
            <a:ext cx="1008112" cy="24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1547665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1547664" y="3758843"/>
            <a:ext cx="100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2545142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2545142" y="24614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2555777" y="272289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555777" y="298073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2555777" y="318976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2555777" y="34429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dirty="0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2555777" y="37588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/>
            </a:pPr>
            <a:r>
              <a:rPr lang="es-MX" dirty="0" smtClean="0"/>
              <a:t>|</a:t>
            </a:r>
            <a:endParaRPr lang="es-MX" sz="1000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95" name="3 Marcador de contenido">
            <a:hlinkClick r:id="rId11" action="ppaction://hlinkpres?slideindex=1&amp;slidetitle=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7" y="1103987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102</Words>
  <Application>Microsoft Office PowerPoint</Application>
  <PresentationFormat>Presentación en pantalla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1_Tema de Office</vt:lpstr>
      <vt:lpstr>Obras concluidas, en Proceso y Proyectadas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db2</cp:lastModifiedBy>
  <cp:revision>71</cp:revision>
  <cp:lastPrinted>2015-03-24T20:10:42Z</cp:lastPrinted>
  <dcterms:created xsi:type="dcterms:W3CDTF">2014-06-30T23:16:05Z</dcterms:created>
  <dcterms:modified xsi:type="dcterms:W3CDTF">2015-08-31T16:08:59Z</dcterms:modified>
</cp:coreProperties>
</file>