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828"/>
    <a:srgbClr val="E62E48"/>
    <a:srgbClr val="CB49AF"/>
    <a:srgbClr val="296BD7"/>
    <a:srgbClr val="74A098"/>
    <a:srgbClr val="F1E223"/>
    <a:srgbClr val="23ADAD"/>
    <a:srgbClr val="2CD2E8"/>
    <a:srgbClr val="93E52F"/>
    <a:srgbClr val="5F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 snapToGrid="0" snapToObjects="1"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09/04/2015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65960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</a:t>
                      </a:r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GENERAL</a:t>
                      </a:r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concluidas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Concluidas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94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33778" y="4835001"/>
            <a:ext cx="1337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8228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en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proceso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</a:t>
                      </a:r>
                      <a:r>
                        <a:rPr lang="es-MX" sz="18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</a:t>
                      </a:r>
                      <a:r>
                        <a:rPr lang="es-MX" sz="180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en Proceso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78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358244" y="4835001"/>
            <a:ext cx="146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41746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proyectadas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Proyectadas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78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80114" y="4835001"/>
            <a:ext cx="174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68</Words>
  <Application>Microsoft Office PowerPoint</Application>
  <PresentationFormat>Presentación en pantalla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  reportadas por las Dependencias y Entidades de la Administración Pública Federal</vt:lpstr>
      <vt:lpstr>Obras en Proceso  reportadas por las Dependencias y Entidades de la Administración Pública Federal</vt:lpstr>
      <vt:lpstr>Obras Proyectadas reportadas por las Dependencias y Entidades de la Administración Pública Federal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242</cp:revision>
  <cp:lastPrinted>2014-07-04T23:29:33Z</cp:lastPrinted>
  <dcterms:created xsi:type="dcterms:W3CDTF">2014-05-28T18:11:44Z</dcterms:created>
  <dcterms:modified xsi:type="dcterms:W3CDTF">2015-04-09T07:39:54Z</dcterms:modified>
</cp:coreProperties>
</file>