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04" r:id="rId4"/>
    <p:sldId id="305" r:id="rId5"/>
    <p:sldId id="302" r:id="rId6"/>
    <p:sldId id="260" r:id="rId7"/>
    <p:sldId id="306" r:id="rId8"/>
    <p:sldId id="307" r:id="rId9"/>
    <p:sldId id="262" r:id="rId10"/>
    <p:sldId id="263" r:id="rId11"/>
    <p:sldId id="308" r:id="rId12"/>
    <p:sldId id="309" r:id="rId13"/>
    <p:sldId id="265" r:id="rId14"/>
    <p:sldId id="266" r:id="rId15"/>
    <p:sldId id="310" r:id="rId16"/>
    <p:sldId id="311" r:id="rId17"/>
    <p:sldId id="303" r:id="rId18"/>
    <p:sldId id="271" r:id="rId19"/>
    <p:sldId id="312" r:id="rId20"/>
    <p:sldId id="313" r:id="rId21"/>
    <p:sldId id="272" r:id="rId22"/>
    <p:sldId id="273" r:id="rId23"/>
    <p:sldId id="314" r:id="rId24"/>
    <p:sldId id="315" r:id="rId25"/>
    <p:sldId id="274" r:id="rId26"/>
    <p:sldId id="275" r:id="rId27"/>
    <p:sldId id="316" r:id="rId28"/>
    <p:sldId id="317" r:id="rId29"/>
    <p:sldId id="277" r:id="rId30"/>
    <p:sldId id="278" r:id="rId31"/>
    <p:sldId id="318" r:id="rId32"/>
    <p:sldId id="319" r:id="rId33"/>
    <p:sldId id="279" r:id="rId34"/>
    <p:sldId id="280" r:id="rId35"/>
    <p:sldId id="320" r:id="rId36"/>
    <p:sldId id="321" r:id="rId37"/>
    <p:sldId id="282" r:id="rId38"/>
    <p:sldId id="283" r:id="rId39"/>
    <p:sldId id="322" r:id="rId40"/>
    <p:sldId id="323" r:id="rId41"/>
    <p:sldId id="290" r:id="rId42"/>
    <p:sldId id="291" r:id="rId43"/>
    <p:sldId id="324" r:id="rId44"/>
    <p:sldId id="325" r:id="rId45"/>
    <p:sldId id="292" r:id="rId46"/>
    <p:sldId id="293" r:id="rId47"/>
    <p:sldId id="326" r:id="rId48"/>
    <p:sldId id="327" r:id="rId49"/>
    <p:sldId id="294" r:id="rId50"/>
    <p:sldId id="295" r:id="rId51"/>
    <p:sldId id="328" r:id="rId52"/>
    <p:sldId id="329" r:id="rId53"/>
    <p:sldId id="297" r:id="rId54"/>
    <p:sldId id="298" r:id="rId55"/>
    <p:sldId id="330" r:id="rId56"/>
    <p:sldId id="331" r:id="rId57"/>
    <p:sldId id="300" r:id="rId58"/>
    <p:sldId id="301" r:id="rId59"/>
    <p:sldId id="332" r:id="rId60"/>
    <p:sldId id="333" r:id="rId6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42453"/>
              </p:ext>
            </p:extLst>
          </p:nvPr>
        </p:nvGraphicFramePr>
        <p:xfrm>
          <a:off x="1524000" y="327996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5135671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latin typeface="Arial Narrow" panose="020B0606020202030204" pitchFamily="34" charset="0"/>
              </a:rPr>
              <a:t>I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5135671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475910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4759102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1746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8896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819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28796"/>
              </p:ext>
            </p:extLst>
          </p:nvPr>
        </p:nvGraphicFramePr>
        <p:xfrm>
          <a:off x="1524000" y="3556421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4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4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06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06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12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8964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6569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2013"/>
              </p:ext>
            </p:extLst>
          </p:nvPr>
        </p:nvGraphicFramePr>
        <p:xfrm>
          <a:off x="1524000" y="339692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527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794581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95519" y="4901602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6956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 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01255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97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42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07365"/>
              </p:ext>
            </p:extLst>
          </p:nvPr>
        </p:nvGraphicFramePr>
        <p:xfrm>
          <a:off x="1524000" y="33862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5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5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778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778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91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44843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0082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0211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00255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327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647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9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3849"/>
              </p:ext>
            </p:extLst>
          </p:nvPr>
        </p:nvGraphicFramePr>
        <p:xfrm>
          <a:off x="1524000" y="31842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5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5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675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675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8839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5936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9920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84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0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80640"/>
              </p:ext>
            </p:extLst>
          </p:nvPr>
        </p:nvGraphicFramePr>
        <p:xfrm>
          <a:off x="1524000" y="336502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1112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595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56393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66336"/>
              </p:ext>
            </p:extLst>
          </p:nvPr>
        </p:nvGraphicFramePr>
        <p:xfrm>
          <a:off x="1523999" y="3205532"/>
          <a:ext cx="6088084" cy="2501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641893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y acciones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802581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932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73412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3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8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3239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6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80376"/>
              </p:ext>
            </p:extLst>
          </p:nvPr>
        </p:nvGraphicFramePr>
        <p:xfrm>
          <a:off x="1326819" y="3368129"/>
          <a:ext cx="647415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218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218796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84222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842227"/>
            <a:ext cx="17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45452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8188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97747"/>
              </p:ext>
            </p:extLst>
          </p:nvPr>
        </p:nvGraphicFramePr>
        <p:xfrm>
          <a:off x="352011" y="1037433"/>
          <a:ext cx="8498999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" y="1221405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7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02015"/>
              </p:ext>
            </p:extLst>
          </p:nvPr>
        </p:nvGraphicFramePr>
        <p:xfrm>
          <a:off x="1524000" y="362021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491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491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511535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511535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80446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60141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8378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0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8592"/>
              </p:ext>
            </p:extLst>
          </p:nvPr>
        </p:nvGraphicFramePr>
        <p:xfrm>
          <a:off x="1524000" y="3486998"/>
          <a:ext cx="6096000" cy="225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t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373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42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62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8636"/>
              </p:ext>
            </p:extLst>
          </p:nvPr>
        </p:nvGraphicFramePr>
        <p:xfrm>
          <a:off x="1524000" y="340753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27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2781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01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01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1773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5166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1719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32161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37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337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6097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60977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720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81767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5478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8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15936"/>
              </p:ext>
            </p:extLst>
          </p:nvPr>
        </p:nvGraphicFramePr>
        <p:xfrm>
          <a:off x="1524000" y="349262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37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537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456" y="49966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07394" y="49966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36689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8157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2250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3495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293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57130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4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55768"/>
              </p:ext>
            </p:extLst>
          </p:nvPr>
        </p:nvGraphicFramePr>
        <p:xfrm>
          <a:off x="1524000" y="3471357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5325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5325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806456" y="494910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07394" y="4949102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1393</Words>
  <Application>Microsoft Office PowerPoint</Application>
  <PresentationFormat>Presentación en pantalla (4:3)</PresentationFormat>
  <Paragraphs>505</Paragraphs>
  <Slides>60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Tema de Office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  <vt:lpstr>| Obras concluidas, en Proceso y Proyectadas por SECTOR |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259</cp:revision>
  <cp:lastPrinted>2014-06-27T17:37:09Z</cp:lastPrinted>
  <dcterms:created xsi:type="dcterms:W3CDTF">2014-05-28T18:11:44Z</dcterms:created>
  <dcterms:modified xsi:type="dcterms:W3CDTF">2015-04-09T16:36:30Z</dcterms:modified>
</cp:coreProperties>
</file>