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41E7-0659-46B3-91BB-B8C3B98C4B5D}" type="datetimeFigureOut">
              <a:rPr lang="es-MX" smtClean="0"/>
              <a:t>17/07/2015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1368152" cy="4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77"/>
            <a:ext cx="9144000" cy="205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93" y="225619"/>
            <a:ext cx="4608195" cy="3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2" Type="http://schemas.openxmlformats.org/officeDocument/2006/relationships/image" Target="../media/image14.jpg"/><Relationship Id="rId10" Type="http://schemas.openxmlformats.org/officeDocument/2006/relationships/image" Target="../media/image12.jpg"/><Relationship Id="rId13" Type="http://schemas.openxmlformats.org/officeDocument/2006/relationships/image" Target="../media/image15.jpg"/><Relationship Id="rId11" Type="http://schemas.openxmlformats.org/officeDocument/2006/relationships/image" Target="../media/image13.jpg"/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68680"/>
              </p:ext>
            </p:extLst>
          </p:nvPr>
        </p:nvGraphicFramePr>
        <p:xfrm>
          <a:off x="395536" y="1988840"/>
          <a:ext cx="2555920" cy="46085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87768"/>
                <a:gridCol w="1368152"/>
              </a:tblGrid>
              <a:tr h="4150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dirty="0" smtClean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5027">
                <a:tc>
                  <a:txBody>
                    <a:bodyPr/>
                    <a:lstStyle/>
                    <a:p>
                      <a:endParaRPr lang="es-MX" sz="800" dirty="0" smtClean="0"/>
                    </a:p>
                    <a:p>
                      <a:r>
                        <a:rPr lang="es-MX" sz="800" dirty="0" smtClean="0"/>
                        <a:t>Identificador de la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Denominación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58243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Dependencia / Organismo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Estado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Municipio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</a:t>
                      </a:r>
                      <a:r>
                        <a:rPr lang="es-MX" sz="800" baseline="0" dirty="0" smtClean="0"/>
                        <a:t> de Inicio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Término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Tipo de Obra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Avance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15027">
                <a:tc>
                  <a:txBody>
                    <a:bodyPr/>
                    <a:lstStyle/>
                    <a:p>
                      <a:r>
                        <a:rPr lang="es-MX" sz="800" dirty="0" smtClean="0"/>
                        <a:t>Fecha de Modificación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14376"/>
              </p:ext>
            </p:extLst>
          </p:nvPr>
        </p:nvGraphicFramePr>
        <p:xfrm>
          <a:off x="3059832" y="908720"/>
          <a:ext cx="3312368" cy="1577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/>
                <a:gridCol w="313055"/>
                <a:gridCol w="462280"/>
                <a:gridCol w="313055"/>
                <a:gridCol w="463068"/>
                <a:gridCol w="129387"/>
                <a:gridCol w="313055"/>
                <a:gridCol w="529919"/>
                <a:gridCol w="300869"/>
              </a:tblGrid>
              <a:tr h="288032">
                <a:tc gridSpan="9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Federal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Estatal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Municipal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Social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3771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Privada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Otros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03771"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Inversión</a:t>
                      </a:r>
                      <a:r>
                        <a:rPr lang="es-MX" sz="800" b="1" baseline="0" dirty="0" smtClean="0">
                          <a:latin typeface="Arial Narrow" panose="020B0606020202030204" pitchFamily="34" charset="0"/>
                        </a:rPr>
                        <a:t> Total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s-MX" sz="8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41161"/>
              </p:ext>
            </p:extLst>
          </p:nvPr>
        </p:nvGraphicFramePr>
        <p:xfrm>
          <a:off x="3059832" y="2564904"/>
          <a:ext cx="3312368" cy="1251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232248"/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Población Objetivo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Impacto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95199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Señalización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30837"/>
              </p:ext>
            </p:extLst>
          </p:nvPr>
        </p:nvGraphicFramePr>
        <p:xfrm>
          <a:off x="3059832" y="3933056"/>
          <a:ext cx="3312368" cy="263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/>
                <a:gridCol w="1235393"/>
                <a:gridCol w="1763920"/>
              </a:tblGrid>
              <a:tr h="288032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Compromiso de Gobierno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Nuevo Guerrero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Michoacán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Plan Nacional de Infraestructura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Cruzada Nacional contra el Hambre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Otra clasificación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77285"/>
              </p:ext>
            </p:extLst>
          </p:nvPr>
        </p:nvGraphicFramePr>
        <p:xfrm>
          <a:off x="6444208" y="908721"/>
          <a:ext cx="2304256" cy="26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79623"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402157"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905254">
                <a:tc>
                  <a:txBody>
                    <a:bodyPr/>
                    <a:lstStyle/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 smtClean="0">
                        <a:latin typeface="Arial Narrow" panose="020B0606020202030204" pitchFamily="34" charset="0"/>
                      </a:endParaRPr>
                    </a:p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16041"/>
              </p:ext>
            </p:extLst>
          </p:nvPr>
        </p:nvGraphicFramePr>
        <p:xfrm>
          <a:off x="6444208" y="3717032"/>
          <a:ext cx="2304256" cy="104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60040">
                <a:tc gridSpan="2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200948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Inaugurada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29833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Susceptible a inaugurar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40687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Arial Narrow" panose="020B0606020202030204" pitchFamily="34" charset="0"/>
                        </a:rPr>
                        <a:t>Cargo que inauguró</a:t>
                      </a:r>
                      <a:endParaRPr lang="es-MX" sz="8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6963"/>
              </p:ext>
            </p:extLst>
          </p:nvPr>
        </p:nvGraphicFramePr>
        <p:xfrm>
          <a:off x="6444208" y="4941168"/>
          <a:ext cx="2304256" cy="162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/>
                <a:gridCol w="768086"/>
                <a:gridCol w="768085"/>
              </a:tblGrid>
              <a:tr h="360040">
                <a:tc gridSpan="3">
                  <a:txBody>
                    <a:bodyPr/>
                    <a:lstStyle/>
                    <a:p>
                      <a:pPr algn="ctr"/>
                      <a:endParaRPr lang="es-MX" sz="1800" dirty="0">
                        <a:solidFill>
                          <a:schemeClr val="tx1"/>
                        </a:solidFill>
                        <a:latin typeface="Soberana Titular" pitchFamily="50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259944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Antes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Durante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Arial Narrow" panose="020B0606020202030204" pitchFamily="34" charset="0"/>
                        </a:rPr>
                        <a:t>Después</a:t>
                      </a:r>
                      <a:endParaRPr lang="es-MX" sz="800" dirty="0">
                        <a:latin typeface="Arial Narrow" panose="020B0606020202030204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631198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800">
              <a:latin typeface="Arial Narrow" panose="020B060602020203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492896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OB-CFE-001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809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obra de usuario CFE</a:t>
            </a:r>
            <a:endParaRPr lang="es-MX" sz="6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3284984"/>
            <a:ext cx="1284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CFE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717612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MEXICO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547664" y="4140957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TOLUCA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547664" y="4581128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2015-01-07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47664" y="5013176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2015-06-07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547664" y="5373216"/>
            <a:ext cx="1117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PROCESO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664" y="5805264"/>
            <a:ext cx="1201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10.0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547664" y="6165304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2015-07-18 17:24:01+00:00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49188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4283968" y="134076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184068" y="1340768"/>
            <a:ext cx="396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012160" y="134134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491880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283968" y="1700808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700808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N/A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851920" y="220544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15.0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76056" y="220544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MDP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067944" y="2924944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Toluca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067944" y="3212976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NACIONAL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67944" y="3501008"/>
            <a:ext cx="2088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059832" y="429309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572000" y="429309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CG002</a:t>
            </a:r>
            <a:endParaRPr lang="es-MX" sz="800" dirty="0">
              <a:latin typeface="Arial Narrow" panose="020B0606020202030204" pitchFamily="34" charset="0"/>
              <a:cs typeface="Angsana New" panose="02020603050405020304" pitchFamily="18" charset="-34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059832" y="4653136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59832" y="501317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059832" y="54458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059832" y="580526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059832" y="6165304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No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444208" y="1341348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obra de prueba para probar usuario CFE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44208" y="2708340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prueba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524328" y="4077652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7524328" y="429367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Si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7524328" y="45097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OTRO</a:t>
            </a:r>
            <a:endParaRPr lang="es-MX" sz="800" dirty="0">
              <a:latin typeface="Arial Narrow" panose="020B0606020202030204" pitchFamily="34" charset="0"/>
            </a:endParaRPr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6" y="1988840"/>
            <a:ext cx="1944463" cy="493735"/>
          </a:xfrm>
          <a:prstGeom prst="rect">
            <a:avLst/>
          </a:prstGeom>
        </p:spPr>
      </p:pic>
      <p:pic>
        <p:nvPicPr>
          <p:cNvPr id="57" name="5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08720"/>
            <a:ext cx="1944463" cy="493735"/>
          </a:xfrm>
          <a:prstGeom prst="rect">
            <a:avLst/>
          </a:prstGeom>
        </p:spPr>
      </p:pic>
      <p:pic>
        <p:nvPicPr>
          <p:cNvPr id="59" name="5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53" y="2569194"/>
            <a:ext cx="1944463" cy="493735"/>
          </a:xfrm>
          <a:prstGeom prst="rect">
            <a:avLst/>
          </a:prstGeom>
        </p:spPr>
      </p:pic>
      <p:pic>
        <p:nvPicPr>
          <p:cNvPr id="60" name="5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62" y="3933056"/>
            <a:ext cx="2450390" cy="493735"/>
          </a:xfrm>
          <a:prstGeom prst="rect">
            <a:avLst/>
          </a:prstGeom>
        </p:spPr>
      </p:pic>
      <p:pic>
        <p:nvPicPr>
          <p:cNvPr id="61" name="6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55" y="942577"/>
            <a:ext cx="2450390" cy="493735"/>
          </a:xfrm>
          <a:prstGeom prst="rect">
            <a:avLst/>
          </a:prstGeom>
        </p:spPr>
      </p:pic>
      <p:pic>
        <p:nvPicPr>
          <p:cNvPr id="62" name="61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353750"/>
            <a:ext cx="2450390" cy="493735"/>
          </a:xfrm>
          <a:prstGeom prst="rect">
            <a:avLst/>
          </a:prstGeom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94948"/>
            <a:ext cx="2450390" cy="493735"/>
          </a:xfrm>
          <a:prstGeom prst="rect">
            <a:avLst/>
          </a:prstGeom>
        </p:spPr>
      </p:pic>
      <p:pic>
        <p:nvPicPr>
          <p:cNvPr id="64" name="63 Imagen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46" y="4931899"/>
            <a:ext cx="2450390" cy="493735"/>
          </a:xfrm>
          <a:prstGeom prst="rect">
            <a:avLst/>
          </a:prstGeom>
        </p:spPr>
      </p:pic>
      <p:pic>
        <p:nvPicPr>
          <p:cNvPr id="28" name="Picture 27" descr="CF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914400"/>
            <a:ext cx="2667000" cy="914400"/>
          </a:xfrm>
          <a:prstGeom prst="rect">
            <a:avLst/>
          </a:prstGeom>
        </p:spPr>
      </p:pic>
      <p:pic>
        <p:nvPicPr>
          <p:cNvPr id="45" name="Picture 44" descr="OB-CFE-001_ANTE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3952" y="5422392"/>
            <a:ext cx="694944" cy="713232"/>
          </a:xfrm>
          <a:prstGeom prst="rect">
            <a:avLst/>
          </a:prstGeom>
        </p:spPr>
      </p:pic>
      <p:pic>
        <p:nvPicPr>
          <p:cNvPr id="46" name="Picture 45" descr="OB-CFE-001_DURANT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0369" y="5422392"/>
            <a:ext cx="694944" cy="713232"/>
          </a:xfrm>
          <a:prstGeom prst="rect">
            <a:avLst/>
          </a:prstGeom>
        </p:spPr>
      </p:pic>
      <p:pic>
        <p:nvPicPr>
          <p:cNvPr id="47" name="Picture 46" descr="OB-CFE-001_DESPUES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7184" y="5422392"/>
            <a:ext cx="694944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Presentación en pantalla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Angsana New</vt:lpstr>
      <vt:lpstr>Arial</vt:lpstr>
      <vt:lpstr>Arial Narrow</vt:lpstr>
      <vt:lpstr>Calibri</vt:lpstr>
      <vt:lpstr>Soberana Titular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Alejandro Gomez Sanchez</cp:lastModifiedBy>
  <cp:revision>44</cp:revision>
  <dcterms:created xsi:type="dcterms:W3CDTF">2014-10-19T04:59:10Z</dcterms:created>
  <dcterms:modified xsi:type="dcterms:W3CDTF">2015-07-18T00:36:06Z</dcterms:modified>
</cp:coreProperties>
</file>