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OB_CDI_00001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AMPLIACION DE SISTEMA MULTIPLE DE AGUA POTABLE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CDI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BAJA CALIFORNIA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ENSENADA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2013-08-09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2013-11-26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13:12:08+00:00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25.18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HABITANTES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MUNICIPAL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CG257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RED DE DISTRIBUCION TOMAS DOMICILIARIAS TANQUE DE REGULACION CON CAPACIDAD DE 1,500M3 INTERCONEXION LINEA DE CONDUCCION HACIA POZOS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C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37</cp:revision>
  <dcterms:created xsi:type="dcterms:W3CDTF">2014-10-19T04:59:10Z</dcterms:created>
  <dcterms:modified xsi:type="dcterms:W3CDTF">2014-10-22T03:42:04Z</dcterms:modified>
</cp:coreProperties>
</file>