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5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20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13" y="116632"/>
            <a:ext cx="5290891" cy="47544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27418" r="3494" b="26087"/>
          <a:stretch/>
        </p:blipFill>
        <p:spPr>
          <a:xfrm>
            <a:off x="119917" y="47761"/>
            <a:ext cx="1787787" cy="6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68618"/>
              </p:ext>
            </p:extLst>
          </p:nvPr>
        </p:nvGraphicFramePr>
        <p:xfrm>
          <a:off x="395536" y="1988840"/>
          <a:ext cx="2555920" cy="47421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 smtClean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endParaRPr lang="es-MX" sz="1000" dirty="0" smtClean="0"/>
                    </a:p>
                    <a:p>
                      <a:r>
                        <a:rPr lang="es-MX" sz="1000" dirty="0" smtClean="0"/>
                        <a:t>Identificador de la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Denominación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Dependencia / Organismo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Estado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Municipio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</a:t>
                      </a:r>
                      <a:r>
                        <a:rPr lang="es-MX" sz="1000" baseline="0" dirty="0" smtClean="0"/>
                        <a:t> de Inicio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Término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Tipo de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Avance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Modificación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3866"/>
              </p:ext>
            </p:extLst>
          </p:nvPr>
        </p:nvGraphicFramePr>
        <p:xfrm>
          <a:off x="3059832" y="908720"/>
          <a:ext cx="3312368" cy="1577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/>
                <a:gridCol w="224671"/>
                <a:gridCol w="567055"/>
                <a:gridCol w="208280"/>
                <a:gridCol w="463068"/>
                <a:gridCol w="234162"/>
                <a:gridCol w="208280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Federal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 </a:t>
                      </a:r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Municipal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Social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Privada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Otros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Inversión</a:t>
                      </a:r>
                      <a:r>
                        <a:rPr lang="es-MX" sz="1000" baseline="0" dirty="0" smtClean="0"/>
                        <a:t> Total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10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24258"/>
              </p:ext>
            </p:extLst>
          </p:nvPr>
        </p:nvGraphicFramePr>
        <p:xfrm>
          <a:off x="3059832" y="2564904"/>
          <a:ext cx="3312368" cy="135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Población Objetivo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Impacto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Señalización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31233"/>
              </p:ext>
            </p:extLst>
          </p:nvPr>
        </p:nvGraphicFramePr>
        <p:xfrm>
          <a:off x="3059832" y="4005065"/>
          <a:ext cx="3312368" cy="273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376363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7727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Compromiso de Gobierno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Nuevo Guerrero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Michoacán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Nacional de Infraestructura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Cruzada Nacional contra el Hambre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25853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Otra clasificación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83236"/>
              </p:ext>
            </p:extLst>
          </p:nvPr>
        </p:nvGraphicFramePr>
        <p:xfrm>
          <a:off x="6444208" y="908721"/>
          <a:ext cx="2304256" cy="26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9623"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2157"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5369"/>
              </p:ext>
            </p:extLst>
          </p:nvPr>
        </p:nvGraphicFramePr>
        <p:xfrm>
          <a:off x="6444208" y="3645024"/>
          <a:ext cx="2304256" cy="142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936104"/>
              </a:tblGrid>
              <a:tr h="418111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78740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Inaugurada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2953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Susceptible a inaugurar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78740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Cargo que inauguró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1822"/>
              </p:ext>
            </p:extLst>
          </p:nvPr>
        </p:nvGraphicFramePr>
        <p:xfrm>
          <a:off x="6444208" y="5115664"/>
          <a:ext cx="2304256" cy="162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Antes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Durante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Después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606715"/>
            <a:ext cx="128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95688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/>
              <a:t>x</a:t>
            </a:r>
            <a:endParaRPr lang="es-MX" sz="800" b="1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470231"/>
            <a:ext cx="128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902859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334907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694947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126995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559043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991091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34125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563888" y="12687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2687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256076" y="1268760"/>
            <a:ext cx="39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940152" y="12687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563888" y="167061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67061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670611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10753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1075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96952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326795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614827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44872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644008" y="446411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+mj-lt"/>
                <a:cs typeface="Angsana New" panose="02020603050405020304" pitchFamily="18" charset="-34"/>
              </a:rPr>
              <a:t>x</a:t>
            </a:r>
            <a:endParaRPr lang="es-MX" sz="1000" b="1" dirty="0"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971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473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91908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791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dirty="0" smtClean="0"/>
              <a:t>x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dirty="0" smtClean="0"/>
              <a:t>x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96336" y="410726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96336" y="443711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96336" y="472514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rPr lang="es-MX" sz="1000" b="1" dirty="0" smtClean="0"/>
              <a:t>x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1"/>
            <a:ext cx="1417777" cy="360000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10" y="908721"/>
            <a:ext cx="1417778" cy="360000"/>
          </a:xfrm>
          <a:prstGeom prst="rect">
            <a:avLst/>
          </a:prstGeom>
        </p:spPr>
      </p:pic>
      <p:pic>
        <p:nvPicPr>
          <p:cNvPr id="59" name="5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19" y="2569194"/>
            <a:ext cx="1417777" cy="360000"/>
          </a:xfrm>
          <a:prstGeom prst="rect">
            <a:avLst/>
          </a:prstGeom>
        </p:spPr>
      </p:pic>
      <p:pic>
        <p:nvPicPr>
          <p:cNvPr id="60" name="5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3" y="4001413"/>
            <a:ext cx="1786667" cy="360000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942577"/>
            <a:ext cx="1786668" cy="360000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2353751"/>
            <a:ext cx="1786668" cy="360000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3725145"/>
            <a:ext cx="1786668" cy="360000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157232"/>
            <a:ext cx="1786667" cy="3600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2284210" cy="7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99</Words>
  <Application>Microsoft Office PowerPoint</Application>
  <PresentationFormat>Presentación en pantalla (4:3)</PresentationFormat>
  <Paragraphs>78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47</cp:revision>
  <dcterms:created xsi:type="dcterms:W3CDTF">2014-10-19T04:59:10Z</dcterms:created>
  <dcterms:modified xsi:type="dcterms:W3CDTF">2015-09-01T18:11:58Z</dcterms:modified>
</cp:coreProperties>
</file>