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OB_PEMEX_00949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CANCELADO POR AGRUPACION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PEMEX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VERACRUZ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2013-01-01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2013-12-01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CANCELADAS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2014-11-04 15:26:15+00:00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5.2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TODA LA POBLACION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smtClean="0">
                <a:latin typeface="Arial Narrow" panose="020B0606020202030204" pitchFamily="34" charset="0"/>
                <a:cs typeface="Angsana New" panose="02020603050405020304" pitchFamily="18" charset="-34"/>
              </a:rPr>
              <a:t>x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 AGRUPO EN PROYECTO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PEM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