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0" r:id="rId2"/>
    <p:sldId id="381" r:id="rId3"/>
    <p:sldId id="382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828"/>
    <a:srgbClr val="E62E48"/>
    <a:srgbClr val="CB49AF"/>
    <a:srgbClr val="296BD7"/>
    <a:srgbClr val="74A098"/>
    <a:srgbClr val="F1E223"/>
    <a:srgbClr val="23ADAD"/>
    <a:srgbClr val="2CD2E8"/>
    <a:srgbClr val="93E52F"/>
    <a:srgbClr val="5F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04/05/2016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04/05/2016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IPERV&#205;NCULO%20INFORMACI&#211;N%20GENERAL.pptx" TargetMode="External"/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IPERV&#205;NCULO%20INFORMACI&#211;N%20GENERAL.pptx" TargetMode="External"/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IPERV&#205;NCULO%20INFORMACI&#211;N%20GENERAL.pptx" TargetMode="External"/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7187"/>
              </p:ext>
            </p:extLst>
          </p:nvPr>
        </p:nvGraphicFramePr>
        <p:xfrm>
          <a:off x="204716" y="1148494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Obras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Concluidas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050" kern="1200" dirty="0" smtClean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obras se han concluido desde el inicio de la administración,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con         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mdp.</a:t>
                      </a:r>
                    </a:p>
                    <a:p>
                      <a:pPr marL="457200" lvl="1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2012: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                             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mdp.</a:t>
                      </a: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457200" lvl="1" indent="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2013</a:t>
                      </a:r>
                      <a:r>
                        <a:rPr lang="es-MX" sz="1600" b="0" kern="1200" baseline="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:</a:t>
                      </a:r>
                      <a:r>
                        <a:rPr lang="es-MX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mdp.</a:t>
                      </a:r>
                      <a:endParaRPr lang="es-MX" sz="16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800100" lvl="1" indent="-34290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AutoNum type="arabicPlain" startAt="2014"/>
                      </a:pPr>
                      <a:r>
                        <a:rPr lang="es-MX" sz="1600" b="0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: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                              mdp.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AutoNum type="arabicPlain" startAt="2014"/>
                      </a:pP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                             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mdp.</a:t>
                      </a: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s-MX" sz="1600" b="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Arial" panose="020B0604020202020204" pitchFamily="34" charset="0"/>
                        <a:buAutoNum type="arabicPlain" startAt="2014"/>
                        <a:tabLst/>
                        <a:defRPr/>
                      </a:pP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obras  /                             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MX" sz="1600" b="0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AutoNum type="arabicPlain" startAt="2014"/>
                      </a:pPr>
                      <a:endParaRPr lang="es-MX" sz="16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414670" y="2530547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26,167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975498" y="2529696"/>
            <a:ext cx="103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904,690.47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190847" y="2868250"/>
            <a:ext cx="68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38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456119" y="2869101"/>
            <a:ext cx="129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8,636.18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90845" y="3272276"/>
            <a:ext cx="68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7,712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456117" y="3273127"/>
            <a:ext cx="129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460,929.56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90846" y="3644413"/>
            <a:ext cx="68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9,275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456117" y="3644413"/>
            <a:ext cx="1265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185,843.24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190845" y="3982269"/>
            <a:ext cx="68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7,824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456116" y="3982269"/>
            <a:ext cx="1265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159,962.10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5" name="17 CuadroTexto"/>
          <p:cNvSpPr txBox="1"/>
          <p:nvPr/>
        </p:nvSpPr>
        <p:spPr>
          <a:xfrm>
            <a:off x="1190848" y="4355614"/>
            <a:ext cx="68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1,318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6" name="18 CuadroTexto"/>
          <p:cNvSpPr txBox="1"/>
          <p:nvPr/>
        </p:nvSpPr>
        <p:spPr>
          <a:xfrm>
            <a:off x="2456115" y="4375483"/>
            <a:ext cx="1265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89,319.38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pic>
        <p:nvPicPr>
          <p:cNvPr id="20" name="3 Marcador de contenido">
            <a:hlinkClick r:id="rId4" action="ppaction://hlinkpres?slideindex=1&amp;slidetitle=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" y="1394112"/>
            <a:ext cx="321271" cy="3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3139"/>
              </p:ext>
            </p:extLst>
          </p:nvPr>
        </p:nvGraphicFramePr>
        <p:xfrm>
          <a:off x="204716" y="1148494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Obras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en Proceso</a:t>
                      </a:r>
                      <a:endParaRPr lang="es-MX" sz="16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050" kern="1200" dirty="0" smtClean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obras están en proceso,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con un monto de                             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mdp.</a:t>
                      </a: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414670" y="2530547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3,945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348717" y="2530547"/>
            <a:ext cx="1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2,265,888.76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pic>
        <p:nvPicPr>
          <p:cNvPr id="9" name="3 Marcador de contenido">
            <a:hlinkClick r:id="rId4" action="ppaction://hlinkpres?slideindex=1&amp;slidetitle=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" y="1394112"/>
            <a:ext cx="321271" cy="3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49161"/>
              </p:ext>
            </p:extLst>
          </p:nvPr>
        </p:nvGraphicFramePr>
        <p:xfrm>
          <a:off x="204716" y="1148494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Obras</a:t>
                      </a:r>
                      <a:r>
                        <a:rPr lang="es-MX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Proyectadas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050" kern="1200" dirty="0" smtClean="0">
                        <a:solidFill>
                          <a:schemeClr val="dk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obras están proyectadas, </a:t>
                      </a:r>
                      <a:r>
                        <a:rPr lang="es-MX" sz="16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 un monto de                              </a:t>
                      </a:r>
                      <a:r>
                        <a:rPr lang="es-MX" sz="1600" b="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6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endParaRPr lang="es-MX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414670" y="2530547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4,256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359349" y="252969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t>1,953,069.57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pic>
        <p:nvPicPr>
          <p:cNvPr id="7" name="3 Marcador de contenido">
            <a:hlinkClick r:id="rId4" action="ppaction://hlinkpres?slideindex=1&amp;slidetitle=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3" y="1394112"/>
            <a:ext cx="321271" cy="3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89</Words>
  <Application>Microsoft Office PowerPoint</Application>
  <PresentationFormat>Presentación en pantalla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Alejandro Gomez Sanchez</cp:lastModifiedBy>
  <cp:revision>242</cp:revision>
  <cp:lastPrinted>2015-03-27T20:02:32Z</cp:lastPrinted>
  <dcterms:created xsi:type="dcterms:W3CDTF">2014-05-28T18:11:44Z</dcterms:created>
  <dcterms:modified xsi:type="dcterms:W3CDTF">2016-05-04T22:02:54Z</dcterms:modified>
</cp:coreProperties>
</file>