
<file path=[Content_Types].xml><?xml version="1.0" encoding="utf-8"?>
<Types xmlns="http://schemas.openxmlformats.org/package/2006/content-types">
  <Default ContentType="image/bmp" Extension="bmp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1368152" cy="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77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93" y="225619"/>
            <a:ext cx="4608195" cy="3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2" Type="http://schemas.openxmlformats.org/officeDocument/2006/relationships/image" Target="../media/image14.bmp"/><Relationship Id="rId10" Type="http://schemas.openxmlformats.org/officeDocument/2006/relationships/image" Target="../media/image12.jpg"/><Relationship Id="rId11" Type="http://schemas.openxmlformats.org/officeDocument/2006/relationships/image" Target="../media/image13.bmp"/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68680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800" dirty="0" smtClean="0"/>
                    </a:p>
                    <a:p>
                      <a:r>
                        <a:rPr lang="es-MX" sz="800" dirty="0" smtClean="0"/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Dependencia / 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</a:t>
                      </a:r>
                      <a:r>
                        <a:rPr lang="es-MX" sz="800" baseline="0" dirty="0" smtClean="0"/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14376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41161"/>
              </p:ext>
            </p:extLst>
          </p:nvPr>
        </p:nvGraphicFramePr>
        <p:xfrm>
          <a:off x="3059832" y="2564904"/>
          <a:ext cx="3312368" cy="125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30837"/>
              </p:ext>
            </p:extLst>
          </p:nvPr>
        </p:nvGraphicFramePr>
        <p:xfrm>
          <a:off x="3059832" y="3933056"/>
          <a:ext cx="3312368" cy="263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77285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16041"/>
              </p:ext>
            </p:extLst>
          </p:nvPr>
        </p:nvGraphicFramePr>
        <p:xfrm>
          <a:off x="6444208" y="3717032"/>
          <a:ext cx="2304256" cy="10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6963"/>
              </p:ext>
            </p:extLst>
          </p:nvPr>
        </p:nvGraphicFramePr>
        <p:xfrm>
          <a:off x="6444208" y="4941168"/>
          <a:ext cx="2304256" cy="162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OB_CDI_00007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CONSTRUCCION DE CAPTORES DE AGUA PLUVIAL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CDI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CAMPECHE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140957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CALAKMUL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2013-07-04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2013-10-01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2015-07-27T18:01:30+00:00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0.78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HABITANTES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MUNICIPAL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010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29309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29309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CG257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65313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01317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4458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1653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PREELIMINARES  ALBAÑILERIA  INSTALACION HIDRAULICA  OBRA EXTERIOR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77652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9367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6" y="1988840"/>
            <a:ext cx="1944463" cy="493735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08720"/>
            <a:ext cx="1944463" cy="493735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53" y="2569194"/>
            <a:ext cx="1944463" cy="493735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62" y="3933056"/>
            <a:ext cx="2450390" cy="493735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55" y="942577"/>
            <a:ext cx="2450390" cy="493735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3750"/>
            <a:ext cx="2450390" cy="493735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94948"/>
            <a:ext cx="2450390" cy="493735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46" y="4931899"/>
            <a:ext cx="2450390" cy="493735"/>
          </a:xfrm>
          <a:prstGeom prst="rect">
            <a:avLst/>
          </a:prstGeom>
        </p:spPr>
      </p:pic>
      <p:pic>
        <p:nvPicPr>
          <p:cNvPr id="28" name="Picture 27" descr="CDI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  <p:pic>
        <p:nvPicPr>
          <p:cNvPr id="45" name="Picture 44" descr="OB_CDI_00007_ANTE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3952" y="5422392"/>
            <a:ext cx="694944" cy="713232"/>
          </a:xfrm>
          <a:prstGeom prst="rect">
            <a:avLst/>
          </a:prstGeom>
        </p:spPr>
      </p:pic>
      <p:pic>
        <p:nvPicPr>
          <p:cNvPr id="46" name="Picture 45" descr="OB_CDI_00007_DESPUE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7184" y="5422392"/>
            <a:ext cx="694944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Soberana Titular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Alejandro Gomez Sanchez</cp:lastModifiedBy>
  <cp:revision>44</cp:revision>
  <dcterms:created xsi:type="dcterms:W3CDTF">2014-10-19T04:59:10Z</dcterms:created>
  <dcterms:modified xsi:type="dcterms:W3CDTF">2015-07-18T00:36:06Z</dcterms:modified>
</cp:coreProperties>
</file>