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10/11/2014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1.%20PRINCIPAL%20BALANCE%20GENERAL%20APF.pptx" TargetMode="External"/><Relationship Id="rId4" Type="http://schemas.openxmlformats.org/officeDocument/2006/relationships/hyperlink" Target="6.%20HIPERV&#205;NCULO%20INAUGURADAS%20Y%20SE&#209;ALIZADAS.pptx#-1,9,Se&#241;alizadas 2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34430"/>
              </p:ext>
            </p:extLst>
          </p:nvPr>
        </p:nvGraphicFramePr>
        <p:xfrm>
          <a:off x="204716" y="928307"/>
          <a:ext cx="8693625" cy="5525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3973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Inauguradas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3973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Señalizadas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941137"/>
            <a:ext cx="5397316" cy="831679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concluidas , en proceso y proyectadas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Dependencias 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64941"/>
              </p:ext>
            </p:extLst>
          </p:nvPr>
        </p:nvGraphicFramePr>
        <p:xfrm>
          <a:off x="1115616" y="2350986"/>
          <a:ext cx="6768752" cy="1510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576064"/>
                <a:gridCol w="1224136"/>
                <a:gridCol w="1563533"/>
                <a:gridCol w="596707"/>
                <a:gridCol w="1224136"/>
                <a:gridCol w="1368152"/>
              </a:tblGrid>
              <a:tr h="349236">
                <a:tc rowSpan="4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Inauguradas</a:t>
                      </a:r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679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24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61927">
                <a:tc vMerge="1"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 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Otro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 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49236">
                <a:tc v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3397"/>
            <a:ext cx="574757" cy="564507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843"/>
              </p:ext>
            </p:extLst>
          </p:nvPr>
        </p:nvGraphicFramePr>
        <p:xfrm>
          <a:off x="1289626" y="4549874"/>
          <a:ext cx="6083501" cy="149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198"/>
                <a:gridCol w="916995"/>
                <a:gridCol w="864096"/>
                <a:gridCol w="1296144"/>
                <a:gridCol w="1352868"/>
                <a:gridCol w="842200"/>
              </a:tblGrid>
              <a:tr h="376808">
                <a:tc rowSpan="4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Señalizadas</a:t>
                      </a:r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27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1000" b="1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2672">
                <a:tc v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kern="12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kern="12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kern="12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22" y="4858671"/>
            <a:ext cx="576064" cy="54977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9" name="18 CuadroTexto">
            <a:hlinkClick r:id="rId4" action="ppaction://hlinkpres?slideindex=9&amp;slidetitle=Señalizadas 2013"/>
          </p:cNvPr>
          <p:cNvSpPr txBox="1"/>
          <p:nvPr/>
        </p:nvSpPr>
        <p:spPr>
          <a:xfrm>
            <a:off x="2915816" y="5373216"/>
            <a:ext cx="5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1" name="11 Imagen">
            <a:hlinkClick r:id="rId5" action="ppaction://hlinkpres?slideindex=1&amp;slidetitle=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6357107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287139" y="353624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223242" y="353624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47098" y="3514758"/>
            <a:ext cx="7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6016" y="35147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latin typeface="Arial Narrow" panose="020B0606020202030204" pitchFamily="34" charset="0"/>
              </a:rPr>
              <a:t>I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0112" y="351475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889750" y="354225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123728" y="57212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059833" y="574254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588224" y="5734236"/>
            <a:ext cx="70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025140" y="5713511"/>
            <a:ext cx="112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92080" y="574294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</a:t>
            </a:r>
            <a:endParaRPr lang="es-MX" sz="1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1_Tema de Office</vt:lpstr>
      <vt:lpstr>Obras concluidas , en proceso y proyectadas reportadas por las Dependencias y Entidades de la Administración Pública Federal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carlos</cp:lastModifiedBy>
  <cp:revision>46</cp:revision>
  <cp:lastPrinted>2014-08-07T17:05:37Z</cp:lastPrinted>
  <dcterms:created xsi:type="dcterms:W3CDTF">2014-06-30T23:16:05Z</dcterms:created>
  <dcterms:modified xsi:type="dcterms:W3CDTF">2014-11-11T01:21:21Z</dcterms:modified>
</cp:coreProperties>
</file>