
<file path=[Content_Types].xml><?xml version="1.0" encoding="utf-8"?>
<Types xmlns="http://schemas.openxmlformats.org/package/2006/content-types">
  <Default ContentType="image/bmp" Extension="bmp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55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jpe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01/09/2015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20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13" y="116632"/>
            <a:ext cx="5290891" cy="475449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27418" r="3494" b="26087"/>
          <a:stretch/>
        </p:blipFill>
        <p:spPr>
          <a:xfrm>
            <a:off x="119917" y="47761"/>
            <a:ext cx="1787787" cy="6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2" Type="http://schemas.openxmlformats.org/officeDocument/2006/relationships/image" Target="../media/image14.bmp"/><Relationship Id="rId4" Type="http://schemas.openxmlformats.org/officeDocument/2006/relationships/image" Target="../media/image6.png"/><Relationship Id="rId13" Type="http://schemas.openxmlformats.org/officeDocument/2006/relationships/image" Target="../media/image15.bmp"/><Relationship Id="rId11" Type="http://schemas.openxmlformats.org/officeDocument/2006/relationships/image" Target="../media/image13.png"/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68618"/>
              </p:ext>
            </p:extLst>
          </p:nvPr>
        </p:nvGraphicFramePr>
        <p:xfrm>
          <a:off x="395536" y="1988840"/>
          <a:ext cx="2555920" cy="474212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dirty="0" smtClean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endParaRPr lang="es-MX" sz="1000" dirty="0" smtClean="0"/>
                    </a:p>
                    <a:p>
                      <a:r>
                        <a:rPr lang="es-MX" sz="1000" dirty="0" smtClean="0"/>
                        <a:t>Identificador de la obra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Denominación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Dependencia / Organismo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Estado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Municipio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Fecha</a:t>
                      </a:r>
                      <a:r>
                        <a:rPr lang="es-MX" sz="1000" baseline="0" dirty="0" smtClean="0"/>
                        <a:t> de Inicio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Fecha de Término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Tipo de Obra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Avance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Fecha de Modificación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23866"/>
              </p:ext>
            </p:extLst>
          </p:nvPr>
        </p:nvGraphicFramePr>
        <p:xfrm>
          <a:off x="3059832" y="908720"/>
          <a:ext cx="3312368" cy="15770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4"/>
                <a:gridCol w="224671"/>
                <a:gridCol w="567055"/>
                <a:gridCol w="208280"/>
                <a:gridCol w="463068"/>
                <a:gridCol w="234162"/>
                <a:gridCol w="208280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Federal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 </a:t>
                      </a:r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Estatal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dirty="0" smtClean="0"/>
                        <a:t>Municipal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Social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Privada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Otros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1000" dirty="0" smtClean="0"/>
                        <a:t>Inversión</a:t>
                      </a:r>
                      <a:r>
                        <a:rPr lang="es-MX" sz="1000" baseline="0" dirty="0" smtClean="0"/>
                        <a:t> Total</a:t>
                      </a:r>
                      <a:endParaRPr lang="es-MX" sz="1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1000" b="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10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24258"/>
              </p:ext>
            </p:extLst>
          </p:nvPr>
        </p:nvGraphicFramePr>
        <p:xfrm>
          <a:off x="3059832" y="2564904"/>
          <a:ext cx="3312368" cy="1352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Población Objetivo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Impacto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Señalización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31233"/>
              </p:ext>
            </p:extLst>
          </p:nvPr>
        </p:nvGraphicFramePr>
        <p:xfrm>
          <a:off x="3059832" y="4005065"/>
          <a:ext cx="3312368" cy="2736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376363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7727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Compromiso de Gobierno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Plan Nuevo Guerrero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Plan Michoacán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Plan Nacional de Infraestructura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8159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Cruzada Nacional contra el Hambre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25853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Otra clasificación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83236"/>
              </p:ext>
            </p:extLst>
          </p:nvPr>
        </p:nvGraphicFramePr>
        <p:xfrm>
          <a:off x="6444208" y="908721"/>
          <a:ext cx="2304256" cy="267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9623"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2157"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5369"/>
              </p:ext>
            </p:extLst>
          </p:nvPr>
        </p:nvGraphicFramePr>
        <p:xfrm>
          <a:off x="6444208" y="3645024"/>
          <a:ext cx="2304256" cy="142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936104"/>
              </a:tblGrid>
              <a:tr h="418111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78740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Inaugurada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52953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Susceptible a inaugurar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78740">
                <a:tc>
                  <a:txBody>
                    <a:bodyPr/>
                    <a:lstStyle/>
                    <a:p>
                      <a:r>
                        <a:rPr lang="es-MX" sz="1000" b="0" dirty="0" smtClean="0">
                          <a:latin typeface="+mj-lt"/>
                        </a:rPr>
                        <a:t>Cargo que inauguró</a:t>
                      </a:r>
                      <a:endParaRPr lang="es-MX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1822"/>
              </p:ext>
            </p:extLst>
          </p:nvPr>
        </p:nvGraphicFramePr>
        <p:xfrm>
          <a:off x="6444208" y="5115664"/>
          <a:ext cx="2304256" cy="162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+mj-lt"/>
                        </a:rPr>
                        <a:t>Antes</a:t>
                      </a:r>
                      <a:endParaRPr lang="es-MX" sz="1000" dirty="0">
                        <a:latin typeface="+mj-lt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+mj-lt"/>
                        </a:rPr>
                        <a:t>Durante</a:t>
                      </a:r>
                      <a:endParaRPr lang="es-MX" sz="1000" dirty="0">
                        <a:latin typeface="+mj-lt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 smtClean="0">
                          <a:latin typeface="+mj-lt"/>
                        </a:rPr>
                        <a:t>Después</a:t>
                      </a:r>
                      <a:endParaRPr lang="es-MX" sz="1000" dirty="0">
                        <a:latin typeface="+mj-lt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606715"/>
            <a:ext cx="128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OB_SEGOB_00001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95688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ESTACION MIGRATORIA (INM)</a:t>
            </a:r>
            <a:endParaRPr lang="es-MX" sz="800" b="1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470231"/>
            <a:ext cx="128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SEGOB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902859"/>
            <a:ext cx="120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CHIAPAS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334907"/>
            <a:ext cx="111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694947"/>
            <a:ext cx="111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2013-09-01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126995"/>
            <a:ext cx="120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2014-01-01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559043"/>
            <a:ext cx="1117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CONCLUIDAS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991091"/>
            <a:ext cx="120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100.0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34125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2015-09-21T05:59:36+00:00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563888" y="12687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2687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256076" y="1268760"/>
            <a:ext cx="39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940152" y="126876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563888" y="167061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67061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670611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10753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18.05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10753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MDP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96952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EXTRANJEROS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326795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NACIONAL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614827"/>
            <a:ext cx="2088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44872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644008" y="4464114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latin typeface="+mj-lt"/>
                <a:cs typeface="Angsana New" panose="02020603050405020304" pitchFamily="18" charset="-34"/>
              </a:rPr>
              <a:t>x</a:t>
            </a:r>
            <a:endParaRPr lang="es-MX" sz="1000" b="1" dirty="0"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79715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15719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54733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91908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27912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MANTENIMIENTO MAYOR A INMUEBLES DE LA DELEGACION FEDERAL DEL INM EN EL ESTADO DE CHIAPAS</a:t>
            </a:r>
            <a:endParaRPr lang="es-MX" sz="10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TRAMITES MIGRATORIOS: 248,213 EXTRANJEROS PRESENTADOS ANTE EL INM: 8,039</a:t>
            </a:r>
            <a:endParaRPr lang="es-MX" sz="10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96336" y="410726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96336" y="443711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96336" y="472514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OTRO</a:t>
            </a:r>
            <a:endParaRPr lang="es-MX" sz="1000" b="1" dirty="0">
              <a:latin typeface="Arial Narrow" panose="020B0606020202030204" pitchFamily="34" charset="0"/>
            </a:endParaRPr>
          </a:p>
        </p:txBody>
      </p:sp>
      <p:pic>
        <p:nvPicPr>
          <p:cNvPr id="56" name="5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8841"/>
            <a:ext cx="1417777" cy="360000"/>
          </a:xfrm>
          <a:prstGeom prst="rect">
            <a:avLst/>
          </a:prstGeom>
        </p:spPr>
      </p:pic>
      <p:pic>
        <p:nvPicPr>
          <p:cNvPr id="57" name="5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10" y="908721"/>
            <a:ext cx="1417778" cy="360000"/>
          </a:xfrm>
          <a:prstGeom prst="rect">
            <a:avLst/>
          </a:prstGeom>
        </p:spPr>
      </p:pic>
      <p:pic>
        <p:nvPicPr>
          <p:cNvPr id="59" name="5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19" y="2569194"/>
            <a:ext cx="1417777" cy="360000"/>
          </a:xfrm>
          <a:prstGeom prst="rect">
            <a:avLst/>
          </a:prstGeom>
        </p:spPr>
      </p:pic>
      <p:pic>
        <p:nvPicPr>
          <p:cNvPr id="60" name="5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53" y="4001413"/>
            <a:ext cx="1786667" cy="360000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4" y="942577"/>
            <a:ext cx="1786668" cy="360000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4" y="2353751"/>
            <a:ext cx="1786668" cy="360000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64" y="3725145"/>
            <a:ext cx="1786668" cy="360000"/>
          </a:xfrm>
          <a:prstGeom prst="rect">
            <a:avLst/>
          </a:prstGeom>
        </p:spPr>
      </p:pic>
      <p:pic>
        <p:nvPicPr>
          <p:cNvPr id="64" name="63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157232"/>
            <a:ext cx="1786667" cy="360000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2284210" cy="764629"/>
          </a:xfrm>
          <a:prstGeom prst="rect">
            <a:avLst/>
          </a:prstGeom>
        </p:spPr>
      </p:pic>
      <p:pic>
        <p:nvPicPr>
          <p:cNvPr id="28" name="Picture 27" descr="SEGOB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914400"/>
            <a:ext cx="2667000" cy="1079500"/>
          </a:xfrm>
          <a:prstGeom prst="rect">
            <a:avLst/>
          </a:prstGeom>
        </p:spPr>
      </p:pic>
      <p:pic>
        <p:nvPicPr>
          <p:cNvPr id="45" name="Picture 44" descr="OB_SEGOB_00001_ANTES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3952" y="5422392"/>
            <a:ext cx="694944" cy="713232"/>
          </a:xfrm>
          <a:prstGeom prst="rect">
            <a:avLst/>
          </a:prstGeom>
        </p:spPr>
      </p:pic>
      <p:pic>
        <p:nvPicPr>
          <p:cNvPr id="47" name="Picture 46" descr="OB_SEGOB_00001_DESPUES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17184" y="5422392"/>
            <a:ext cx="694944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99</Words>
  <Application>Microsoft Office PowerPoint</Application>
  <PresentationFormat>Presentación en pantalla (4:3)</PresentationFormat>
  <Paragraphs>78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db2</cp:lastModifiedBy>
  <cp:revision>47</cp:revision>
  <dcterms:created xsi:type="dcterms:W3CDTF">2014-10-19T04:59:10Z</dcterms:created>
  <dcterms:modified xsi:type="dcterms:W3CDTF">2015-09-01T18:11:58Z</dcterms:modified>
</cp:coreProperties>
</file>