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4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18/08/2015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18/08/2015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Relationship Id="rId8" Type="http://schemas.openxmlformats.org/officeDocument/2006/relationships/hyperlink" Target="6.%20HIPERV&#205;NCULO%20INAUGURADAS%20Y%20SE&#209;ALIZADAS.pptx" TargetMode="External"/><Relationship Id="rId7" Type="http://schemas.openxmlformats.org/officeDocument/2006/relationships/hyperlink" Target="2.%20HIPERV&#205;NCULO%20INFORMACI&#211;N%20GENERAL.pptx" TargetMode="Externa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10" Type="http://schemas.openxmlformats.org/officeDocument/2006/relationships/hyperlink" Target="4%20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slide" Target="slide1.xml"/><Relationship Id="rId6" Type="http://schemas.openxmlformats.org/officeDocument/2006/relationships/image" Target="../media/image6.pn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28" Type="http://schemas.openxmlformats.org/officeDocument/2006/relationships/hyperlink" Target="5.%20HIPERVINCULO%20POR%20SECTOR.pptx#-1,25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24" Type="http://schemas.openxmlformats.org/officeDocument/2006/relationships/hyperlink" Target="5.%20HIPERVINCULO%20POR%20SECTOR.pptx#-1,17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22" Type="http://schemas.openxmlformats.org/officeDocument/2006/relationships/hyperlink" Target="5.%20HIPERVINCULO%20POR%20SECTOR.pptx#-1,13,| Obras concluidas por SECTOR |" TargetMode="External"/><Relationship Id="rId23" Type="http://schemas.openxmlformats.org/officeDocument/2006/relationships/hyperlink" Target="5.%20HIPERVINCULO%20POR%20SECTOR.pptx#-1,15,| Obras concluidas por SECTOR |" TargetMode="External"/><Relationship Id="rId20" Type="http://schemas.openxmlformats.org/officeDocument/2006/relationships/hyperlink" Target="5.%20HIPERVINCULO%20POR%20SECTOR.pptx#-1,9,| Obras concluidas por SECTOR |" TargetMode="External"/><Relationship Id="rId21" Type="http://schemas.openxmlformats.org/officeDocument/2006/relationships/hyperlink" Target="5.%20HIPERVINCULO%20POR%20SECTOR.pptx#-1,11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34" Type="http://schemas.openxmlformats.org/officeDocument/2006/relationships/image" Target="../media/image18.jpeg"/><Relationship Id="rId31" Type="http://schemas.openxmlformats.org/officeDocument/2006/relationships/image" Target="../media/image15.jpeg"/><Relationship Id="rId30" Type="http://schemas.openxmlformats.org/officeDocument/2006/relationships/hyperlink" Target="5.%20HIPERVINCULO%20POR%20SECTOR.pptx#-1,29,| Obras concluidas por SECTOR |" TargetMode="External"/><Relationship Id="rId19" Type="http://schemas.openxmlformats.org/officeDocument/2006/relationships/hyperlink" Target="5.%20HIPERVINCULO%20POR%20SECTOR.pptx#-1,7,| Obras concluidas por SECTOR |" TargetMode="External"/><Relationship Id="rId18" Type="http://schemas.openxmlformats.org/officeDocument/2006/relationships/hyperlink" Target="5.%20HIPERVINCULO%20POR%20SECTOR.pptx#-1,5,| Obras concluidas por SECTOR |" TargetMode="External"/><Relationship Id="rId33" Type="http://schemas.openxmlformats.org/officeDocument/2006/relationships/image" Target="../media/image17.jpe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7" Type="http://schemas.openxmlformats.org/officeDocument/2006/relationships/hyperlink" Target="5.%20HIPERVINCULO%20POR%20SECTOR.pptx#-1,1,| Obras concluidas por SECTOR |" TargetMode="External"/><Relationship Id="rId16" Type="http://schemas.openxmlformats.org/officeDocument/2006/relationships/image" Target="../media/image14.png"/><Relationship Id="rId15" Type="http://schemas.openxmlformats.org/officeDocument/2006/relationships/image" Target="../media/image13.png"/><Relationship Id="rId32" Type="http://schemas.openxmlformats.org/officeDocument/2006/relationships/image" Target="../media/image16.jpeg"/></Relationships>
</file>

<file path=ppt/slides/_rels/slide3.xml.rels><?xml version='1.0' encoding='UTF-8' standalone='yes'?>
<Relationships xmlns="http://schemas.openxmlformats.org/package/2006/relationships"><Relationship Id="rId131" Type="http://schemas.openxmlformats.org/officeDocument/2006/relationships/hyperlink" Target="6.%20%20HIPERV&#205;NCULOS%20POR%20ENTIDAD.pptx#-1,3,Presentaci&#243;n de PowerPoint" TargetMode="External"/><Relationship Id="rId130" Type="http://schemas.openxmlformats.org/officeDocument/2006/relationships/hyperlink" Target="6.%20%20HIPERV&#205;NCULOS%20POR%20ENTIDAD.pptx#-1,2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138" Type="http://schemas.openxmlformats.org/officeDocument/2006/relationships/hyperlink" Target="7.%20HIPERV&#205;NCULO%20INTERESTATAL.pptx" TargetMode="External"/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8" Type="http://schemas.openxmlformats.org/officeDocument/2006/relationships/image" Target="../media/image57.png"/><Relationship Id="rId49" Type="http://schemas.openxmlformats.org/officeDocument/2006/relationships/hyperlink" Target="Catalogo%20de%20obras/HIPERVINCULOS%20CATALOGO%20DE%20OBRAS.pptx#-1,8,Presentaci&#243;n de PowerPoint" TargetMode="External"/><Relationship Id="rId40" Type="http://schemas.openxmlformats.org/officeDocument/2006/relationships/image" Target="../media/image53.png"/><Relationship Id="rId41" Type="http://schemas.openxmlformats.org/officeDocument/2006/relationships/hyperlink" Target="Catalogo%20de%20obras/HIPERVINCULOS%20CATALOGO%20DE%20OBRAS.pptx#-1,4,Presentaci&#243;n de PowerPoint" TargetMode="External"/><Relationship Id="rId42" Type="http://schemas.openxmlformats.org/officeDocument/2006/relationships/image" Target="../media/image54.png"/><Relationship Id="rId43" Type="http://schemas.openxmlformats.org/officeDocument/2006/relationships/hyperlink" Target="Catalogo%20de%20obras/HIPERVINCULOS%20CATALOGO%20DE%20OBRAS.pptx#-1,5,Presentaci&#243;n de PowerPoint" TargetMode="External"/><Relationship Id="rId44" Type="http://schemas.openxmlformats.org/officeDocument/2006/relationships/image" Target="../media/image55.png"/><Relationship Id="rId45" Type="http://schemas.openxmlformats.org/officeDocument/2006/relationships/hyperlink" Target="Catalogo%20de%20obras/HIPERVINCULOS%20CATALOGO%20DE%20OBRAS.pptx#-1,6,Presentaci&#243;n de PowerPoint" TargetMode="External"/><Relationship Id="rId46" Type="http://schemas.openxmlformats.org/officeDocument/2006/relationships/image" Target="../media/image56.png"/><Relationship Id="rId47" Type="http://schemas.openxmlformats.org/officeDocument/2006/relationships/hyperlink" Target="Catalogo%20de%20obras/HIPERVINCULOS%20CATALOGO%20DE%20OBRAS.pptx#-1,7,Presentaci&#243;n de PowerPoint" TargetMode="External"/><Relationship Id="rId108" Type="http://schemas.openxmlformats.org/officeDocument/2006/relationships/hyperlink" Target="6.%20%20HIPERV&#205;NCULOS%20POR%20ENTIDAD.pptx#-1,12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104" Type="http://schemas.openxmlformats.org/officeDocument/2006/relationships/image" Target="../media/image85.png"/><Relationship Id="rId105" Type="http://schemas.openxmlformats.org/officeDocument/2006/relationships/hyperlink" Target="6.%20%20HIPERV&#205;NCULOS%20POR%20ENTIDAD.pptx#-1,9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07" Type="http://schemas.openxmlformats.org/officeDocument/2006/relationships/hyperlink" Target="6.%20%20HIPERV&#205;NCULOS%20POR%20ENTIDAD.pptx#-1,11,Presentaci&#243;n de PowerPoint" TargetMode="External"/><Relationship Id="rId100" Type="http://schemas.openxmlformats.org/officeDocument/2006/relationships/image" Target="../media/image83.png"/><Relationship Id="rId101" Type="http://schemas.openxmlformats.org/officeDocument/2006/relationships/image" Target="../media/image84.png"/><Relationship Id="rId102" Type="http://schemas.openxmlformats.org/officeDocument/2006/relationships/slide" Target="slide1.xml"/><Relationship Id="rId103" Type="http://schemas.openxmlformats.org/officeDocument/2006/relationships/image" Target="../media/image3.png"/><Relationship Id="rId39" Type="http://schemas.openxmlformats.org/officeDocument/2006/relationships/hyperlink" Target="Catalogo%20de%20obras/HIPERVINCULOS%20CATALOGO%20DE%20OBRAS.pptx#-1,3,Presentaci&#243;n de PowerPoint" TargetMode="External"/><Relationship Id="rId38" Type="http://schemas.openxmlformats.org/officeDocument/2006/relationships/image" Target="../media/image52.png"/><Relationship Id="rId35" Type="http://schemas.openxmlformats.org/officeDocument/2006/relationships/hyperlink" Target="Catalogo%20de%20obras/HIPERVINCULOS%20CATALOGO%20DE%20OBRAS.pptx#-1,1,Presentaci&#243;n de PowerPoint" TargetMode="External"/><Relationship Id="rId34" Type="http://schemas.openxmlformats.org/officeDocument/2006/relationships/image" Target="../media/image50.png"/><Relationship Id="rId37" Type="http://schemas.openxmlformats.org/officeDocument/2006/relationships/hyperlink" Target="Catalogo%20de%20obras/HIPERVINCULOS%20CATALOGO%20DE%20OBRAS.pptx#-1,2,Presentaci&#243;n de PowerPoint" TargetMode="External"/><Relationship Id="rId36" Type="http://schemas.openxmlformats.org/officeDocument/2006/relationships/image" Target="../media/image51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93" Type="http://schemas.openxmlformats.org/officeDocument/2006/relationships/hyperlink" Target="Catalogo%20de%20obras/HIPERVINCULOS%20CATALOGO%20DE%20OBRAS.pptx#-1,30,Presentaci&#243;n de PowerPoint" TargetMode="External"/><Relationship Id="rId92" Type="http://schemas.openxmlformats.org/officeDocument/2006/relationships/image" Target="../media/image79.png"/><Relationship Id="rId91" Type="http://schemas.openxmlformats.org/officeDocument/2006/relationships/hyperlink" Target="Catalogo%20de%20obras/HIPERVINCULOS%20CATALOGO%20DE%20OBRAS.pptx#-1,29,Presentaci&#243;n de PowerPoint" TargetMode="External"/><Relationship Id="rId90" Type="http://schemas.openxmlformats.org/officeDocument/2006/relationships/image" Target="../media/image78.png"/><Relationship Id="rId97" Type="http://schemas.openxmlformats.org/officeDocument/2006/relationships/hyperlink" Target="Catalogo%20de%20obras/HIPERVINCULOS%20CATALOGO%20DE%20OBRAS.pptx#-1,32,Presentaci&#243;n de PowerPoint" TargetMode="External"/><Relationship Id="rId96" Type="http://schemas.openxmlformats.org/officeDocument/2006/relationships/image" Target="../media/image81.png"/><Relationship Id="rId95" Type="http://schemas.openxmlformats.org/officeDocument/2006/relationships/hyperlink" Target="Catalogo%20de%20obras/HIPERVINCULOS%20CATALOGO%20DE%20OBRAS.pptx#-1,31,Presentaci&#243;n de PowerPoint" TargetMode="External"/><Relationship Id="rId94" Type="http://schemas.openxmlformats.org/officeDocument/2006/relationships/image" Target="../media/image80.png"/><Relationship Id="rId113" Type="http://schemas.openxmlformats.org/officeDocument/2006/relationships/hyperlink" Target="6.%20%20HIPERV&#205;NCULOS%20POR%20ENTIDAD.pptx#-1,32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11" Type="http://schemas.openxmlformats.org/officeDocument/2006/relationships/hyperlink" Target="6.%20%20HIPERV&#205;NCULOS%20POR%20ENTIDAD.pptx#-1,15,Presentaci&#243;n de PowerPoint" TargetMode="External"/><Relationship Id="rId110" Type="http://schemas.openxmlformats.org/officeDocument/2006/relationships/hyperlink" Target="6.%20%20HIPERV&#205;NCULOS%20POR%20ENTIDAD.pptx#-1,14,Presentaci&#243;n de PowerPoint" TargetMode="External"/><Relationship Id="rId117" Type="http://schemas.openxmlformats.org/officeDocument/2006/relationships/hyperlink" Target="6.%20%20HIPERV&#205;NCULOS%20POR%20ENTIDAD.pptx#-1,28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88" Type="http://schemas.openxmlformats.org/officeDocument/2006/relationships/image" Target="../media/image77.png"/><Relationship Id="rId89" Type="http://schemas.openxmlformats.org/officeDocument/2006/relationships/hyperlink" Target="Catalogo%20de%20obras/HIPERVINCULOS%20CATALOGO%20DE%20OBRAS.pptx#-1,28,Presentaci&#243;n de PowerPoint" TargetMode="External"/><Relationship Id="rId84" Type="http://schemas.openxmlformats.org/officeDocument/2006/relationships/image" Target="../media/image75.png"/><Relationship Id="rId85" Type="http://schemas.openxmlformats.org/officeDocument/2006/relationships/hyperlink" Target="Catalogo%20de%20obras/HIPERVINCULOS%20CATALOGO%20DE%20OBRAS.pptx#-1,26,Presentaci&#243;n de PowerPoint" TargetMode="External"/><Relationship Id="rId86" Type="http://schemas.openxmlformats.org/officeDocument/2006/relationships/image" Target="../media/image76.png"/><Relationship Id="rId87" Type="http://schemas.openxmlformats.org/officeDocument/2006/relationships/hyperlink" Target="Catalogo%20de%20obras/HIPERVINCULOS%20CATALOGO%20DE%20OBRAS.pptx#-1,27,Presentaci&#243;n de PowerPoint" TargetMode="External"/><Relationship Id="rId80" Type="http://schemas.openxmlformats.org/officeDocument/2006/relationships/image" Target="../media/image73.png"/><Relationship Id="rId81" Type="http://schemas.openxmlformats.org/officeDocument/2006/relationships/hyperlink" Target="Catalogo%20de%20obras/HIPERVINCULOS%20CATALOGO%20DE%20OBRAS.pptx#-1,24,Presentaci&#243;n de PowerPoint" TargetMode="External"/><Relationship Id="rId82" Type="http://schemas.openxmlformats.org/officeDocument/2006/relationships/image" Target="../media/image74.png"/><Relationship Id="rId83" Type="http://schemas.openxmlformats.org/officeDocument/2006/relationships/hyperlink" Target="Catalogo%20de%20obras/HIPERVINCULOS%20CATALOGO%20DE%20OBRAS.pptx#-1,25,Presentaci&#243;n de PowerPoint" TargetMode="External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19" Type="http://schemas.openxmlformats.org/officeDocument/2006/relationships/hyperlink" Target="6.%20%20HIPERV&#205;NCULOS%20POR%20ENTIDAD.pptx#-1,26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99" Type="http://schemas.openxmlformats.org/officeDocument/2006/relationships/hyperlink" Target="Catalogo%20de%20obras/NACIONAL.pptx" TargetMode="External"/><Relationship Id="rId98" Type="http://schemas.openxmlformats.org/officeDocument/2006/relationships/image" Target="../media/image82.png"/><Relationship Id="rId71" Type="http://schemas.openxmlformats.org/officeDocument/2006/relationships/hyperlink" Target="Catalogo%20de%20obras/HIPERVINCULOS%20CATALOGO%20DE%20OBRAS.pptx#-1,19,Presentaci&#243;n de PowerPoint" TargetMode="External"/><Relationship Id="rId70" Type="http://schemas.openxmlformats.org/officeDocument/2006/relationships/image" Target="../media/image68.png"/><Relationship Id="rId73" Type="http://schemas.openxmlformats.org/officeDocument/2006/relationships/hyperlink" Target="Catalogo%20de%20obras/HIPERVINCULOS%20CATALOGO%20DE%20OBRAS.pptx#-1,20,Presentaci&#243;n de PowerPoint" TargetMode="External"/><Relationship Id="rId72" Type="http://schemas.openxmlformats.org/officeDocument/2006/relationships/image" Target="../media/image69.png"/><Relationship Id="rId75" Type="http://schemas.openxmlformats.org/officeDocument/2006/relationships/hyperlink" Target="Catalogo%20de%20obras/HIPERVINCULOS%20CATALOGO%20DE%20OBRAS.pptx#-1,21,Presentaci&#243;n de PowerPoint" TargetMode="External"/><Relationship Id="rId74" Type="http://schemas.openxmlformats.org/officeDocument/2006/relationships/image" Target="../media/image70.png"/><Relationship Id="rId77" Type="http://schemas.openxmlformats.org/officeDocument/2006/relationships/hyperlink" Target="Catalogo%20de%20obras/HIPERVINCULOS%20CATALOGO%20DE%20OBRAS.pptx#-1,22,Presentaci&#243;n de PowerPoint" TargetMode="External"/><Relationship Id="rId76" Type="http://schemas.openxmlformats.org/officeDocument/2006/relationships/image" Target="../media/image71.png"/><Relationship Id="rId79" Type="http://schemas.openxmlformats.org/officeDocument/2006/relationships/hyperlink" Target="Catalogo%20de%20obras/HIPERVINCULOS%20CATALOGO%20DE%20OBRAS.pptx#-1,23,Presentaci&#243;n de PowerPoint" TargetMode="External"/><Relationship Id="rId78" Type="http://schemas.openxmlformats.org/officeDocument/2006/relationships/image" Target="../media/image72.png"/><Relationship Id="rId62" Type="http://schemas.openxmlformats.org/officeDocument/2006/relationships/image" Target="../media/image64.png"/><Relationship Id="rId63" Type="http://schemas.openxmlformats.org/officeDocument/2006/relationships/hyperlink" Target="Catalogo%20de%20obras/HIPERVINCULOS%20CATALOGO%20DE%20OBRAS.pptx#-1,15,Presentaci&#243;n de PowerPoint" TargetMode="External"/><Relationship Id="rId60" Type="http://schemas.openxmlformats.org/officeDocument/2006/relationships/image" Target="../media/image63.png"/><Relationship Id="rId61" Type="http://schemas.openxmlformats.org/officeDocument/2006/relationships/hyperlink" Target="Catalogo%20de%20obras/HIPERVINCULOS%20CATALOGO%20DE%20OBRAS.pptx#-1,14,Presentaci&#243;n de PowerPoint" TargetMode="External"/><Relationship Id="rId66" Type="http://schemas.openxmlformats.org/officeDocument/2006/relationships/image" Target="../media/image66.png"/><Relationship Id="rId67" Type="http://schemas.openxmlformats.org/officeDocument/2006/relationships/hyperlink" Target="Catalogo%20de%20obras/HIPERVINCULOS%20CATALOGO%20DE%20OBRAS.pptx#-1,17,Presentaci&#243;n de PowerPoint" TargetMode="External"/><Relationship Id="rId64" Type="http://schemas.openxmlformats.org/officeDocument/2006/relationships/image" Target="../media/image65.png"/><Relationship Id="rId65" Type="http://schemas.openxmlformats.org/officeDocument/2006/relationships/hyperlink" Target="Catalogo%20de%20obras/HIPERVINCULOS%20CATALOGO%20DE%20OBRAS.pptx#-1,16,Presentaci&#243;n de PowerPoint" TargetMode="External"/><Relationship Id="rId68" Type="http://schemas.openxmlformats.org/officeDocument/2006/relationships/image" Target="../media/image67.png"/><Relationship Id="rId69" Type="http://schemas.openxmlformats.org/officeDocument/2006/relationships/hyperlink" Target="Catalogo%20de%20obras/HIPERVINCULOS%20CATALOGO%20DE%20OBRAS.pptx#-1,18,Presentaci&#243;n de PowerPoint" TargetMode="External"/><Relationship Id="rId122" Type="http://schemas.openxmlformats.org/officeDocument/2006/relationships/hyperlink" Target="6.%20%20HIPERV&#205;NCULOS%20POR%20ENTIDAD.pptx#-1,22,Presentaci&#243;n de PowerPoint" TargetMode="External"/><Relationship Id="rId123" Type="http://schemas.openxmlformats.org/officeDocument/2006/relationships/hyperlink" Target="6.%20%20HIPERV&#205;NCULOS%20POR%20ENTIDAD.pptx#-1,21,Presentaci&#243;n de PowerPoint" TargetMode="External"/><Relationship Id="rId120" Type="http://schemas.openxmlformats.org/officeDocument/2006/relationships/hyperlink" Target="6.%20%20HIPERV&#205;NCULOS%20POR%20ENTIDAD.pptx#-1,25,Presentaci&#243;n de PowerPoint" TargetMode="External"/><Relationship Id="rId121" Type="http://schemas.openxmlformats.org/officeDocument/2006/relationships/hyperlink" Target="6.%20%20HIPERV&#205;NCULOS%20POR%20ENTIDAD.pptx#-1,24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128" Type="http://schemas.openxmlformats.org/officeDocument/2006/relationships/hyperlink" Target="10.%20HIPERV&#205;NCULO%20NACIONAL.pptx" TargetMode="External"/><Relationship Id="rId129" Type="http://schemas.openxmlformats.org/officeDocument/2006/relationships/hyperlink" Target="6.%20%20HIPERV&#205;NCULOS%20POR%20ENTIDAD.pptx#-1,1,Presentaci&#243;n de PowerPoint" TargetMode="External"/><Relationship Id="rId59" Type="http://schemas.openxmlformats.org/officeDocument/2006/relationships/hyperlink" Target="Catalogo%20de%20obras/HIPERVINCULOS%20CATALOGO%20DE%20OBRAS.pptx#-1,13,Presentaci&#243;n de PowerPoint" TargetMode="External"/><Relationship Id="rId58" Type="http://schemas.openxmlformats.org/officeDocument/2006/relationships/image" Target="../media/image62.png"/><Relationship Id="rId57" Type="http://schemas.openxmlformats.org/officeDocument/2006/relationships/hyperlink" Target="Catalogo%20de%20obras/HIPERVINCULOS%20CATALOGO%20DE%20OBRAS.pptx#-1,12,Presentaci&#243;n de PowerPoint" TargetMode="External"/><Relationship Id="rId56" Type="http://schemas.openxmlformats.org/officeDocument/2006/relationships/image" Target="../media/image61.png"/><Relationship Id="rId55" Type="http://schemas.openxmlformats.org/officeDocument/2006/relationships/hyperlink" Target="Catalogo%20de%20obras/HIPERVINCULOS%20CATALOGO%20DE%20OBRAS.pptx#-1,11,Presentaci&#243;n de PowerPoint" TargetMode="External"/><Relationship Id="rId54" Type="http://schemas.openxmlformats.org/officeDocument/2006/relationships/image" Target="../media/image60.png"/><Relationship Id="rId53" Type="http://schemas.openxmlformats.org/officeDocument/2006/relationships/hyperlink" Target="Catalogo%20de%20obras/HIPERVINCULOS%20CATALOGO%20DE%20OBRAS.pptx#-1,10,Presentaci&#243;n de PowerPoint" TargetMode="External"/><Relationship Id="rId52" Type="http://schemas.openxmlformats.org/officeDocument/2006/relationships/image" Target="../media/image59.png"/><Relationship Id="rId51" Type="http://schemas.openxmlformats.org/officeDocument/2006/relationships/hyperlink" Target="Catalogo%20de%20obras/HIPERVINCULOS%20CATALOGO%20DE%20OBRAS.pptx#-1,9,Presentaci&#243;n de PowerPoint" TargetMode="External"/><Relationship Id="rId5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89018"/>
              </p:ext>
            </p:extLst>
          </p:nvPr>
        </p:nvGraphicFramePr>
        <p:xfrm>
          <a:off x="1485014" y="2336224"/>
          <a:ext cx="6096000" cy="2110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2,811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$ 305,404.72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7,294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$ 1,617,635.00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1,076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$ 870,670.45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11,181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$ 2,793,710.17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6957</TotalTime>
  <Words>135</Words>
  <Application>Microsoft Office PowerPoint</Application>
  <PresentationFormat>Presentación en pantalla (4:3)</PresentationFormat>
  <Paragraphs>73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MS Mincho</vt:lpstr>
      <vt:lpstr>Arial</vt:lpstr>
      <vt:lpstr>Arial Narrow</vt:lpstr>
      <vt:lpstr>Calibri</vt:lpstr>
      <vt:lpstr>Cambria</vt:lpstr>
      <vt:lpstr>Times New Roman</vt:lpstr>
      <vt:lpstr>Wingdings</vt:lpstr>
      <vt:lpstr>Tema de Office</vt:lpstr>
      <vt:lpstr>Obras concluidas, en proceso y proyectadas </vt:lpstr>
      <vt:lpstr>Obras por Sector </vt:lpstr>
      <vt:lpstr>Catálogo por Estado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Alejandro Gomez Sanchez</cp:lastModifiedBy>
  <cp:revision>280</cp:revision>
  <cp:lastPrinted>2014-07-04T02:48:07Z</cp:lastPrinted>
  <dcterms:created xsi:type="dcterms:W3CDTF">2014-05-28T18:11:44Z</dcterms:created>
  <dcterms:modified xsi:type="dcterms:W3CDTF">2015-08-19T01:33:29Z</dcterms:modified>
</cp:coreProperties>
</file>