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02" r:id="rId4"/>
    <p:sldId id="260" r:id="rId5"/>
    <p:sldId id="262" r:id="rId6"/>
    <p:sldId id="263" r:id="rId7"/>
    <p:sldId id="265" r:id="rId8"/>
    <p:sldId id="266" r:id="rId9"/>
    <p:sldId id="303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2" r:id="rId20"/>
    <p:sldId id="283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8" r:id="rId29"/>
    <p:sldId id="300" r:id="rId30"/>
    <p:sldId id="301" r:id="rId31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92D9C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2" autoAdjust="0"/>
    <p:restoredTop sz="94671" autoAdjust="0"/>
  </p:normalViewPr>
  <p:slideViewPr>
    <p:cSldViewPr snapToGrid="0" snapToObjects="1">
      <p:cViewPr>
        <p:scale>
          <a:sx n="80" d="100"/>
          <a:sy n="80" d="100"/>
        </p:scale>
        <p:origin x="-36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5" Type="http://schemas.openxmlformats.org/officeDocument/2006/relationships/viewProps" Target="viewProps.xml"/><Relationship Id="rId12" Type="http://schemas.openxmlformats.org/officeDocument/2006/relationships/slide" Target="slides/slide11.xml"/><Relationship Id="rId3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5" Type="http://schemas.openxmlformats.org/officeDocument/2006/relationships/slide" Target="slides/slide14.xml"/><Relationship Id="rId13" Type="http://schemas.openxmlformats.org/officeDocument/2006/relationships/slide" Target="slides/slide12.xml"/><Relationship Id="rId34" Type="http://schemas.openxmlformats.org/officeDocument/2006/relationships/presProps" Target="presProps.xml"/><Relationship Id="rId11" Type="http://schemas.openxmlformats.org/officeDocument/2006/relationships/slide" Target="slides/slide10.xml"/><Relationship Id="rId36" Type="http://schemas.openxmlformats.org/officeDocument/2006/relationships/theme" Target="theme/theme1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D12-FCAF-46CC-93B5-870B0BF31F6F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68A-746E-40BA-A338-2252E8C588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4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22/07/2015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1" cy="4183063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6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22/07/2015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170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98725"/>
              </p:ext>
            </p:extLst>
          </p:nvPr>
        </p:nvGraphicFramePr>
        <p:xfrm>
          <a:off x="1524000" y="327996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" y="1584301"/>
            <a:ext cx="347901" cy="382770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$ 135.60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41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$ 18,672.44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479129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18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479129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$ 17,732.14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19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$ 804.70</a:t>
            </a: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63966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38721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Educación Pública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1234"/>
              </p:ext>
            </p:extLst>
          </p:nvPr>
        </p:nvGraphicFramePr>
        <p:xfrm>
          <a:off x="1524000" y="338629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" y="1565715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73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278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1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$ 1,777.36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1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857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0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$ 7,576.76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862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501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862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$ 5,149.07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9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0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$ 650.33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22206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054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Salud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5908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1" y="1582643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$ 3,437.28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250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$ 21,193.73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68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162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68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$ 16,349.20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$ 1,407.25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42689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7073"/>
              </p:ext>
            </p:extLst>
          </p:nvPr>
        </p:nvGraphicFramePr>
        <p:xfrm>
          <a:off x="272955" y="1394275"/>
          <a:ext cx="8707272" cy="387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37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9342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" y="1629710"/>
            <a:ext cx="278166" cy="29883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3,624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$ 2,161.71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9,274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$ 3,364.00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67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5,650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67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$ 1,202.29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48704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9958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68721"/>
              </p:ext>
            </p:extLst>
          </p:nvPr>
        </p:nvGraphicFramePr>
        <p:xfrm>
          <a:off x="1524000" y="336502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54366" y="1570046"/>
            <a:ext cx="360036" cy="39553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115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68383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$ 1,164.77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160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06503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$ 3,025.37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6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6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$ 1,568.10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47289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$ 292.50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51764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1464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80752"/>
              </p:ext>
            </p:extLst>
          </p:nvPr>
        </p:nvGraphicFramePr>
        <p:xfrm>
          <a:off x="1523999" y="3205532"/>
          <a:ext cx="6088084" cy="185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558"/>
                <a:gridCol w="1799164"/>
                <a:gridCol w="2029362"/>
              </a:tblGrid>
              <a:tr h="357065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 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158304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4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529456"/>
            <a:ext cx="16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$ 15,922.65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2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343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910663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$ 522,028.63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70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263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708171"/>
            <a:ext cx="15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$ 490,601.01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30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18520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$ 15,504.97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188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80603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2775"/>
              </p:ext>
            </p:extLst>
          </p:nvPr>
        </p:nvGraphicFramePr>
        <p:xfrm>
          <a:off x="272955" y="1216851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2811"/>
              </p:ext>
            </p:extLst>
          </p:nvPr>
        </p:nvGraphicFramePr>
        <p:xfrm>
          <a:off x="1326819" y="3368129"/>
          <a:ext cx="647415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052"/>
                <a:gridCol w="2077729"/>
                <a:gridCol w="2238375"/>
              </a:tblGrid>
              <a:tr h="272201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" y="1401630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683831"/>
            <a:ext cx="17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$ 6,655.86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135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9268" y="4065038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$ 33,564.46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5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50671"/>
            <a:ext cx="17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$ 26,901.00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3" y="4472895"/>
            <a:ext cx="17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$ 7.60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61848"/>
              </p:ext>
            </p:extLst>
          </p:nvPr>
        </p:nvGraphicFramePr>
        <p:xfrm>
          <a:off x="322500" y="1310461"/>
          <a:ext cx="8498999" cy="559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36192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4683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5149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65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" y="1468612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1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72324"/>
              </p:ext>
            </p:extLst>
          </p:nvPr>
        </p:nvGraphicFramePr>
        <p:xfrm>
          <a:off x="1524000" y="3620219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" y="1564698"/>
            <a:ext cx="371658" cy="399282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700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39569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$ 78.83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500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3381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$ 3,352.52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123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1237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$ 3,208.28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7353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7460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$ 65.41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57120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696"/>
              </p:ext>
            </p:extLst>
          </p:nvPr>
        </p:nvGraphicFramePr>
        <p:xfrm>
          <a:off x="273050" y="1393825"/>
          <a:ext cx="8707438" cy="528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39865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58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71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56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33683"/>
              </p:ext>
            </p:extLst>
          </p:nvPr>
        </p:nvGraphicFramePr>
        <p:xfrm>
          <a:off x="1524000" y="3486998"/>
          <a:ext cx="6096000" cy="188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135"/>
                <a:gridCol w="2002465"/>
                <a:gridCol w="2438400"/>
              </a:tblGrid>
              <a:tr h="397508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" y="1580257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2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2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$ 582.07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82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2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$ 4,774.35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26456" y="50169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639268" y="50169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$ 2,754.19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2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$ 1,438.09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0617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190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   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872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564682"/>
            <a:ext cx="385999" cy="414677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02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$ 422.25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$ 12,632.95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$ 12,192.00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$ 18.70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92650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399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39232"/>
                <a:gridCol w="2169994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78524"/>
              </p:ext>
            </p:extLst>
          </p:nvPr>
        </p:nvGraphicFramePr>
        <p:xfrm>
          <a:off x="1524000" y="349262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1581317"/>
            <a:ext cx="335970" cy="40165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$ 195.67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959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$ 6,364.52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9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571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30452" y="4993171"/>
            <a:ext cx="1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$ 4,286.41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371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$ 1,882.44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2328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5333"/>
              </p:ext>
            </p:extLst>
          </p:nvPr>
        </p:nvGraphicFramePr>
        <p:xfrm>
          <a:off x="1524000" y="3407535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" y="1577223"/>
            <a:ext cx="360036" cy="360036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43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$ 174.10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24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$ 324.90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100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100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$ 130.00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32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$ 20.80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63792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797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311"/>
              </p:ext>
            </p:extLst>
          </p:nvPr>
        </p:nvGraphicFramePr>
        <p:xfrm>
          <a:off x="272955" y="1394275"/>
          <a:ext cx="8707272" cy="53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2618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85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84578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" y="1553613"/>
            <a:ext cx="338288" cy="383114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38038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7907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$ 38.17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837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719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$ 790.17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$ 752.00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691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797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5024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7134"/>
              </p:ext>
            </p:extLst>
          </p:nvPr>
        </p:nvGraphicFramePr>
        <p:xfrm>
          <a:off x="272955" y="1394275"/>
          <a:ext cx="8707272" cy="5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6030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85988"/>
              </p:ext>
            </p:extLst>
          </p:nvPr>
        </p:nvGraphicFramePr>
        <p:xfrm>
          <a:off x="1524000" y="3556421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" y="1566123"/>
            <a:ext cx="326153" cy="381338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2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392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90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$ 270.21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0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716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9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$ 1,053.89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04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324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0406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$ 783.68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8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9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87112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6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83558"/>
              </p:ext>
            </p:extLst>
          </p:nvPr>
        </p:nvGraphicFramePr>
        <p:xfrm>
          <a:off x="1524000" y="339692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3" y="1560938"/>
            <a:ext cx="353971" cy="374663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4581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126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95518" y="3743206"/>
            <a:ext cx="16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$ 38,320.12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94581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615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95519" y="4124413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$ 155,571.11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581" y="489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284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07393" y="4898171"/>
            <a:ext cx="16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$ 97,856.92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94581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205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95519" y="4532270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$ 19,394.07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595</Words>
  <Application>Microsoft Office PowerPoint</Application>
  <PresentationFormat>Presentación en pantalla (4:3)</PresentationFormat>
  <Paragraphs>271</Paragraphs>
  <Slides>30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263</cp:revision>
  <cp:lastPrinted>2014-06-27T17:37:09Z</cp:lastPrinted>
  <dcterms:created xsi:type="dcterms:W3CDTF">2014-05-28T18:11:44Z</dcterms:created>
  <dcterms:modified xsi:type="dcterms:W3CDTF">2015-07-22T15:02:32Z</dcterms:modified>
</cp:coreProperties>
</file>