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04" r:id="rId4"/>
    <p:sldId id="305" r:id="rId5"/>
    <p:sldId id="302" r:id="rId6"/>
    <p:sldId id="260" r:id="rId7"/>
    <p:sldId id="306" r:id="rId8"/>
    <p:sldId id="307" r:id="rId9"/>
    <p:sldId id="262" r:id="rId10"/>
    <p:sldId id="263" r:id="rId11"/>
    <p:sldId id="308" r:id="rId12"/>
    <p:sldId id="309" r:id="rId13"/>
    <p:sldId id="265" r:id="rId14"/>
    <p:sldId id="266" r:id="rId15"/>
    <p:sldId id="310" r:id="rId16"/>
    <p:sldId id="311" r:id="rId17"/>
    <p:sldId id="303" r:id="rId18"/>
    <p:sldId id="271" r:id="rId19"/>
    <p:sldId id="312" r:id="rId20"/>
    <p:sldId id="313" r:id="rId21"/>
    <p:sldId id="272" r:id="rId22"/>
    <p:sldId id="273" r:id="rId23"/>
    <p:sldId id="314" r:id="rId24"/>
    <p:sldId id="315" r:id="rId25"/>
    <p:sldId id="274" r:id="rId26"/>
    <p:sldId id="275" r:id="rId27"/>
    <p:sldId id="316" r:id="rId28"/>
    <p:sldId id="317" r:id="rId29"/>
    <p:sldId id="277" r:id="rId30"/>
    <p:sldId id="278" r:id="rId31"/>
    <p:sldId id="318" r:id="rId32"/>
    <p:sldId id="319" r:id="rId33"/>
    <p:sldId id="279" r:id="rId34"/>
    <p:sldId id="280" r:id="rId35"/>
    <p:sldId id="320" r:id="rId36"/>
    <p:sldId id="321" r:id="rId37"/>
    <p:sldId id="282" r:id="rId38"/>
    <p:sldId id="283" r:id="rId39"/>
    <p:sldId id="322" r:id="rId40"/>
    <p:sldId id="323" r:id="rId41"/>
    <p:sldId id="290" r:id="rId42"/>
    <p:sldId id="291" r:id="rId43"/>
    <p:sldId id="324" r:id="rId44"/>
    <p:sldId id="325" r:id="rId45"/>
    <p:sldId id="292" r:id="rId46"/>
    <p:sldId id="293" r:id="rId47"/>
    <p:sldId id="326" r:id="rId48"/>
    <p:sldId id="327" r:id="rId49"/>
    <p:sldId id="294" r:id="rId50"/>
    <p:sldId id="295" r:id="rId51"/>
    <p:sldId id="328" r:id="rId52"/>
    <p:sldId id="329" r:id="rId53"/>
    <p:sldId id="297" r:id="rId54"/>
    <p:sldId id="298" r:id="rId55"/>
    <p:sldId id="330" r:id="rId56"/>
    <p:sldId id="331" r:id="rId57"/>
    <p:sldId id="300" r:id="rId58"/>
    <p:sldId id="301" r:id="rId59"/>
    <p:sldId id="332" r:id="rId60"/>
    <p:sldId id="333" r:id="rId6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2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11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4" Type="http://schemas.openxmlformats.org/officeDocument/2006/relationships/slide" Target="slides/slide13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7.xml"/><Relationship Id="rId63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62" Type="http://schemas.openxmlformats.org/officeDocument/2006/relationships/notesMaster" Target="notesMasters/notesMaster1.xml"/><Relationship Id="rId49" Type="http://schemas.openxmlformats.org/officeDocument/2006/relationships/slide" Target="slides/slide48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17" Type="http://schemas.openxmlformats.org/officeDocument/2006/relationships/slide" Target="slides/slide16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38" Type="http://schemas.openxmlformats.org/officeDocument/2006/relationships/slide" Target="slides/slide37.xml"/><Relationship Id="rId10" Type="http://schemas.openxmlformats.org/officeDocument/2006/relationships/slide" Target="slides/slide9.xml"/><Relationship Id="rId59" Type="http://schemas.openxmlformats.org/officeDocument/2006/relationships/slide" Target="slides/slide58.xml"/><Relationship Id="rId58" Type="http://schemas.openxmlformats.org/officeDocument/2006/relationships/slide" Target="slides/slide57.xml"/><Relationship Id="rId57" Type="http://schemas.openxmlformats.org/officeDocument/2006/relationships/slide" Target="slides/slide56.xml"/><Relationship Id="rId56" Type="http://schemas.openxmlformats.org/officeDocument/2006/relationships/slide" Target="slides/slide55.xml"/><Relationship Id="rId55" Type="http://schemas.openxmlformats.org/officeDocument/2006/relationships/slide" Target="slides/slide54.xml"/><Relationship Id="rId54" Type="http://schemas.openxmlformats.org/officeDocument/2006/relationships/slide" Target="slides/slide53.xml"/><Relationship Id="rId53" Type="http://schemas.openxmlformats.org/officeDocument/2006/relationships/slide" Target="slides/slide52.xml"/><Relationship Id="rId52" Type="http://schemas.openxmlformats.org/officeDocument/2006/relationships/slide" Target="slides/slide51.xml"/><Relationship Id="rId51" Type="http://schemas.openxmlformats.org/officeDocument/2006/relationships/slide" Target="slides/slide50.xml"/><Relationship Id="rId50" Type="http://schemas.openxmlformats.org/officeDocument/2006/relationships/slide" Target="slides/slide4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3" Type="http://schemas.openxmlformats.org/officeDocument/2006/relationships/slide" Target="slides/slide32.xml"/><Relationship Id="rId13" Type="http://schemas.openxmlformats.org/officeDocument/2006/relationships/slide" Target="slides/slide12.xml"/><Relationship Id="rId34" Type="http://schemas.openxmlformats.org/officeDocument/2006/relationships/slide" Target="slides/slide33.xml"/><Relationship Id="rId37" Type="http://schemas.openxmlformats.org/officeDocument/2006/relationships/slide" Target="slides/slide36.xml"/><Relationship Id="rId36" Type="http://schemas.openxmlformats.org/officeDocument/2006/relationships/slide" Target="slides/slide35.xml"/><Relationship Id="rId31" Type="http://schemas.openxmlformats.org/officeDocument/2006/relationships/slide" Target="slides/slide30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32" Type="http://schemas.openxmlformats.org/officeDocument/2006/relationships/slide" Target="slides/slide3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09/04/2015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09/04/2015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42453"/>
              </p:ext>
            </p:extLst>
          </p:nvPr>
        </p:nvGraphicFramePr>
        <p:xfrm>
          <a:off x="1524000" y="327996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25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$ 15,820.05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15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$ 166.34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5135671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43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5135671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$ 16,107.89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$ 121.50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475910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4759102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17460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8896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58199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28796"/>
              </p:ext>
            </p:extLst>
          </p:nvPr>
        </p:nvGraphicFramePr>
        <p:xfrm>
          <a:off x="1524000" y="3556421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$ 471.83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$ 261.45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44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44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$ 733.28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50678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50678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4129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58964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5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6569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5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22013"/>
              </p:ext>
            </p:extLst>
          </p:nvPr>
        </p:nvGraphicFramePr>
        <p:xfrm>
          <a:off x="1524000" y="339692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335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$ 105,350.40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451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$ 114,517.54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527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786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527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$ 219,867.94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794581" y="4901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95519" y="4901602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6956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 </a:t>
                      </a: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01255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97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42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07365"/>
              </p:ext>
            </p:extLst>
          </p:nvPr>
        </p:nvGraphicFramePr>
        <p:xfrm>
          <a:off x="1524000" y="33862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219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$ 2,302.98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223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$ 2,574.37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5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442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5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$ 4,877.35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778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778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91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44843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0082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0211"/>
              </p:ext>
            </p:extLst>
          </p:nvPr>
        </p:nvGraphicFramePr>
        <p:xfrm>
          <a:off x="1524000" y="31842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$ 2,671.87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80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$ 9,532.39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05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129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05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$ 12,606.22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$ 401.96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675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675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00255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43277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9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4647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9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13849"/>
              </p:ext>
            </p:extLst>
          </p:nvPr>
        </p:nvGraphicFramePr>
        <p:xfrm>
          <a:off x="1524000" y="31842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5,397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$ 4,918.97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3,468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$ 2,356.55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5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8,866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5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$ 7,275.55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675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675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8839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75936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59920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84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80640"/>
              </p:ext>
            </p:extLst>
          </p:nvPr>
        </p:nvGraphicFramePr>
        <p:xfrm>
          <a:off x="1524000" y="336502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$ 302.03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$ 1,449.22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18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134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18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$ 2,517.08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$ 765.83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4222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4222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1112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55953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56393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66336"/>
              </p:ext>
            </p:extLst>
          </p:nvPr>
        </p:nvGraphicFramePr>
        <p:xfrm>
          <a:off x="1523999" y="3205532"/>
          <a:ext cx="6088084" cy="2501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641893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y acciones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135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802581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$ 271,344.73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122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$ 50,717.14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37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321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337546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$ 607,436.36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64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$ 285,374.49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60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60977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69329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73412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6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39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63239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6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80376"/>
              </p:ext>
            </p:extLst>
          </p:nvPr>
        </p:nvGraphicFramePr>
        <p:xfrm>
          <a:off x="1326819" y="3368129"/>
          <a:ext cx="647415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2013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2014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$ 32,329.49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120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$ 17,488.68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18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235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18796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$ 49,818.17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4222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42227"/>
            <a:ext cx="17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45452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8188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97747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02015"/>
              </p:ext>
            </p:extLst>
          </p:nvPr>
        </p:nvGraphicFramePr>
        <p:xfrm>
          <a:off x="1524000" y="362021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$ 2,336.69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$ 282.05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491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491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$ 2,618.74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51153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51153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80446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60141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8378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8592"/>
              </p:ext>
            </p:extLst>
          </p:nvPr>
        </p:nvGraphicFramePr>
        <p:xfrm>
          <a:off x="1524000" y="3486998"/>
          <a:ext cx="6096000" cy="2252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t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$ 206.30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$ 1,796.35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37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3731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$ 2,002.65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426456" y="4996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627394" y="4996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8636"/>
              </p:ext>
            </p:extLst>
          </p:nvPr>
        </p:nvGraphicFramePr>
        <p:xfrm>
          <a:off x="1524000" y="340753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$ 53.30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27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2781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$ 53.30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901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901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17736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65166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91719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32161"/>
              </p:ext>
            </p:extLst>
          </p:nvPr>
        </p:nvGraphicFramePr>
        <p:xfrm>
          <a:off x="1524000" y="347135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$ 2,769.34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173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$ 4,655.88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37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184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337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$ 7,425.22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60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60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720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81767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5478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15936"/>
              </p:ext>
            </p:extLst>
          </p:nvPr>
        </p:nvGraphicFramePr>
        <p:xfrm>
          <a:off x="1524000" y="349262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695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$ 3,683.22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362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$ 1,352.24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7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1,057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537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$ 5,035.46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96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96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36689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28157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2250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3495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29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57130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55768"/>
              </p:ext>
            </p:extLst>
          </p:nvPr>
        </p:nvGraphicFramePr>
        <p:xfrm>
          <a:off x="1524000" y="347135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38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$ 312.49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$ 347.53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325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62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325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$ 660.02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9491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9491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1393</Words>
  <Application>Microsoft Office PowerPoint</Application>
  <PresentationFormat>Presentación en pantalla (4:3)</PresentationFormat>
  <Paragraphs>505</Paragraphs>
  <Slides>60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Tema de Office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259</cp:revision>
  <cp:lastPrinted>2014-06-27T17:37:09Z</cp:lastPrinted>
  <dcterms:created xsi:type="dcterms:W3CDTF">2014-05-28T18:11:44Z</dcterms:created>
  <dcterms:modified xsi:type="dcterms:W3CDTF">2015-04-09T16:36:30Z</dcterms:modified>
</cp:coreProperties>
</file>