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reportadas por las Dependencias y Entidades de la Administración Pública Federal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922"/>
              </p:ext>
            </p:extLst>
          </p:nvPr>
        </p:nvGraphicFramePr>
        <p:xfrm>
          <a:off x="1485014" y="2336224"/>
          <a:ext cx="6096000" cy="249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714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7,369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$ 448,110.72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6,296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$ 165,882.41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63927" y="4473676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24,341</a:t>
            </a:r>
            <a:endParaRPr lang="es-MX" sz="1400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75000" y="4478442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$ 5,348,214.05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8,344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$ 2,241,352.15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2,332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$ 2,492,868.77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140</Words>
  <Application>Microsoft Office PowerPoint</Application>
  <PresentationFormat>Presentación en pantalla 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reportadas por las Dependencias y Entidades de la Administración Pública Federal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carlos</cp:lastModifiedBy>
  <cp:revision>279</cp:revision>
  <cp:lastPrinted>2014-07-04T02:48:07Z</cp:lastPrinted>
  <dcterms:created xsi:type="dcterms:W3CDTF">2014-05-28T18:11:44Z</dcterms:created>
  <dcterms:modified xsi:type="dcterms:W3CDTF">2014-11-11T00:11:54Z</dcterms:modified>
</cp:coreProperties>
</file>