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79" r:id="rId2"/>
    <p:sldId id="380" r:id="rId3"/>
    <p:sldId id="381" r:id="rId4"/>
  </p:sldIdLst>
  <p:sldSz cx="9144000" cy="6858000" type="screen4x3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40"/>
    <a:srgbClr val="D60093"/>
    <a:srgbClr val="CB49AF"/>
    <a:srgbClr val="CC0000"/>
    <a:srgbClr val="FF3300"/>
    <a:srgbClr val="009900"/>
    <a:srgbClr val="E62E48"/>
    <a:srgbClr val="9E2828"/>
    <a:srgbClr val="296BD7"/>
    <a:srgbClr val="74A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77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306" y="-12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412EE-E23B-4E74-9CBF-E5AF10137E0E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CA878-B0A1-4161-8A15-A26C1A98CF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53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6612B8C-D436-442C-AF8F-F0830C8620CD}" type="datetimeFigureOut">
              <a:rPr lang="es-MX" smtClean="0"/>
              <a:t>20/07/2015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6" y="4416426"/>
            <a:ext cx="5607050" cy="4183063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A5E2E5E9-F22E-4DBC-A2B7-BC078CAAEB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235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2E5E9-F22E-4DBC-A2B7-BC078CAAEBBA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8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357EA-43AF-429B-AE0C-75EBE8A0A69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18449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87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1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8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7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12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53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68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84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218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9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2751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830886"/>
            <a:ext cx="8229600" cy="391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74428"/>
            <a:ext cx="8229600" cy="475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5CF-D8F4-6941-B2C3-3F15474FDD83}" type="datetimeFigureOut">
              <a:rPr lang="es-ES" smtClean="0"/>
              <a:t>20/07/2015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E032-850F-6045-B6B3-4CEFA6B942F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1496093" y="321860"/>
            <a:ext cx="4105558" cy="1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7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Balance General de la</a:t>
            </a:r>
            <a:r>
              <a:rPr lang="es-ES" sz="700" b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s-ES" sz="700" b="1" dirty="0" smtClean="0">
                <a:solidFill>
                  <a:srgbClr val="008040"/>
                </a:solidFill>
                <a:latin typeface="Arial Narrow"/>
                <a:cs typeface="Arial Narrow"/>
              </a:rPr>
              <a:t>Administración Pública Federal </a:t>
            </a:r>
            <a:endParaRPr lang="es-ES" sz="700" b="1" dirty="0">
              <a:solidFill>
                <a:srgbClr val="008040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961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1800" b="1" kern="1200">
          <a:solidFill>
            <a:srgbClr val="008040"/>
          </a:solidFill>
          <a:latin typeface="Arial Narrow"/>
          <a:ea typeface="+mj-ea"/>
          <a:cs typeface="Arial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•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–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8040"/>
        </a:buClr>
        <a:buFont typeface="Arial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 Narrow"/>
          <a:ea typeface="+mn-ea"/>
          <a:cs typeface="Arial Narrow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5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hyperlink" Target="10.%20HIPERV&#205;NCULO%20RANGOS.pptx" TargetMode="External"/><Relationship Id="rId8" Type="http://schemas.openxmlformats.org/officeDocument/2006/relationships/hyperlink" Target="6.%20HIPERV&#205;NCULO%20INAUGURADAS%20Y%20SE&#209;ALIZADAS.pptx" TargetMode="External"/><Relationship Id="rId7" Type="http://schemas.openxmlformats.org/officeDocument/2006/relationships/hyperlink" Target="2.%20HIPERV&#205;NCULO%20INFORMACI&#211;N%20GENERAL.pptx" TargetMode="External"/><Relationship Id="rId6" Type="http://schemas.openxmlformats.org/officeDocument/2006/relationships/image" Target="../media/image3.png"/><Relationship Id="rId11" Type="http://schemas.openxmlformats.org/officeDocument/2006/relationships/hyperlink" Target="8.%20HIPERV&#205;NCULO%20RANGOS.pptx" TargetMode="External"/><Relationship Id="rId10" Type="http://schemas.openxmlformats.org/officeDocument/2006/relationships/hyperlink" Target="4%20%20HIPERV&#205;NCULO%20INAUGURADAS%20Y%20SE&#209;ALIZADAS.pptx" TargetMode="External"/><Relationship Id="rId3" Type="http://schemas.openxmlformats.org/officeDocument/2006/relationships/hyperlink" Target="HIPERV&#205;NCULO%20INFORMACI&#211;N%20GENERAL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3.png"/><Relationship Id="rId7" Type="http://schemas.openxmlformats.org/officeDocument/2006/relationships/slide" Target="slide1.xml"/><Relationship Id="rId6" Type="http://schemas.openxmlformats.org/officeDocument/2006/relationships/image" Target="../media/image6.png"/><Relationship Id="rId5" Type="http://schemas.openxmlformats.org/officeDocument/2006/relationships/hyperlink" Target="Catalogo%20de%20obras/HIPERVINCULOS%20POR%20SECTOR%202.pptx#-1,12,| Obras concluidas, en proceso y proyectadas  por SECTOR |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2.png"/><Relationship Id="rId28" Type="http://schemas.openxmlformats.org/officeDocument/2006/relationships/hyperlink" Target="5.%20HIPERVINCULO%20POR%20SECTOR.pptx#-1,25,| Obras concluidas por SECTOR |" TargetMode="External"/><Relationship Id="rId29" Type="http://schemas.openxmlformats.org/officeDocument/2006/relationships/hyperlink" Target="5.%20HIPERVINCULO%20POR%20SECTOR.pptx#-1,27,| Obras concluidas por SECTOR |" TargetMode="External"/><Relationship Id="rId26" Type="http://schemas.openxmlformats.org/officeDocument/2006/relationships/hyperlink" Target="5.%20HIPERVINCULO%20POR%20SECTOR.pptx#-1,21,| Obras concluidas por SECTOR |" TargetMode="External"/><Relationship Id="rId27" Type="http://schemas.openxmlformats.org/officeDocument/2006/relationships/hyperlink" Target="5.%20HIPERVINCULO%20POR%20SECTOR.pptx#-1,23,| Obras concluidas por SECTOR |" TargetMode="External"/><Relationship Id="rId24" Type="http://schemas.openxmlformats.org/officeDocument/2006/relationships/hyperlink" Target="5.%20HIPERVINCULO%20POR%20SECTOR.pptx#-1,17,| Obras concluidas por SECTOR |" TargetMode="External"/><Relationship Id="rId25" Type="http://schemas.openxmlformats.org/officeDocument/2006/relationships/hyperlink" Target="5.%20HIPERVINCULO%20POR%20SECTOR.pptx#-1,19,| Obras concluidas por SECTOR |" TargetMode="External"/><Relationship Id="rId22" Type="http://schemas.openxmlformats.org/officeDocument/2006/relationships/hyperlink" Target="5.%20HIPERVINCULO%20POR%20SECTOR.pptx#-1,13,| Obras concluidas por SECTOR |" TargetMode="External"/><Relationship Id="rId23" Type="http://schemas.openxmlformats.org/officeDocument/2006/relationships/hyperlink" Target="5.%20HIPERVINCULO%20POR%20SECTOR.pptx#-1,15,| Obras concluidas por SECTOR |" TargetMode="External"/><Relationship Id="rId20" Type="http://schemas.openxmlformats.org/officeDocument/2006/relationships/hyperlink" Target="5.%20HIPERVINCULO%20POR%20SECTOR.pptx#-1,9,| Obras concluidas por SECTOR |" TargetMode="External"/><Relationship Id="rId21" Type="http://schemas.openxmlformats.org/officeDocument/2006/relationships/hyperlink" Target="5.%20HIPERVINCULO%20POR%20SECTOR.pptx#-1,11,| Obras concluidas por SECTOR |" TargetMode="External"/><Relationship Id="rId35" Type="http://schemas.openxmlformats.org/officeDocument/2006/relationships/hyperlink" Target="5.%20HIPERVINCULO%20POR%20SECTOR.pptx#-1,3,| Obras concluidas por SECTOR |" TargetMode="External"/><Relationship Id="rId12" Type="http://schemas.openxmlformats.org/officeDocument/2006/relationships/image" Target="../media/image10.png"/><Relationship Id="rId31" Type="http://schemas.openxmlformats.org/officeDocument/2006/relationships/image" Target="../media/image15.jpeg"/><Relationship Id="rId30" Type="http://schemas.openxmlformats.org/officeDocument/2006/relationships/hyperlink" Target="5.%20HIPERVINCULO%20POR%20SECTOR.pptx#-1,29,| Obras concluidas por SECTOR |" TargetMode="External"/><Relationship Id="rId19" Type="http://schemas.openxmlformats.org/officeDocument/2006/relationships/hyperlink" Target="5.%20HIPERVINCULO%20POR%20SECTOR.pptx#-1,7,| Obras concluidas por SECTOR |" TargetMode="External"/><Relationship Id="rId18" Type="http://schemas.openxmlformats.org/officeDocument/2006/relationships/hyperlink" Target="5.%20HIPERVINCULO%20POR%20SECTOR.pptx#-1,5,| Obras concluidas por SECTOR |" TargetMode="External"/><Relationship Id="rId15" Type="http://schemas.openxmlformats.org/officeDocument/2006/relationships/image" Target="../media/image13.png"/><Relationship Id="rId13" Type="http://schemas.openxmlformats.org/officeDocument/2006/relationships/image" Target="../media/image11.png"/><Relationship Id="rId34" Type="http://schemas.openxmlformats.org/officeDocument/2006/relationships/image" Target="../media/image18.jpe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7" Type="http://schemas.openxmlformats.org/officeDocument/2006/relationships/hyperlink" Target="5.%20HIPERVINCULO%20POR%20SECTOR.pptx#-1,1,| Obras concluidas por SECTOR |" TargetMode="External"/><Relationship Id="rId16" Type="http://schemas.openxmlformats.org/officeDocument/2006/relationships/image" Target="../media/image14.png"/><Relationship Id="rId33" Type="http://schemas.openxmlformats.org/officeDocument/2006/relationships/image" Target="../media/image17.jpeg"/><Relationship Id="rId32" Type="http://schemas.openxmlformats.org/officeDocument/2006/relationships/image" Target="../media/image16.jpeg"/></Relationships>
</file>

<file path=ppt/slides/_rels/slide3.xml.rels><?xml version='1.0' encoding='UTF-8' standalone='yes'?>
<Relationships xmlns="http://schemas.openxmlformats.org/package/2006/relationships"><Relationship Id="rId131" Type="http://schemas.openxmlformats.org/officeDocument/2006/relationships/hyperlink" Target="6.%20%20HIPERV&#205;NCULOS%20POR%20ENTIDAD.pptx#-1,3,Presentaci&#243;n de PowerPoint" TargetMode="External"/><Relationship Id="rId130" Type="http://schemas.openxmlformats.org/officeDocument/2006/relationships/hyperlink" Target="6.%20%20HIPERV&#205;NCULOS%20POR%20ENTIDAD.pptx#-1,2,Presentaci&#243;n de PowerPoint" TargetMode="External"/><Relationship Id="rId133" Type="http://schemas.openxmlformats.org/officeDocument/2006/relationships/hyperlink" Target="6.%20%20HIPERV&#205;NCULOS%20POR%20ENTIDAD.pptx#-1,5,Presentaci&#243;n de PowerPoint" TargetMode="External"/><Relationship Id="rId132" Type="http://schemas.openxmlformats.org/officeDocument/2006/relationships/hyperlink" Target="6.%20%20HIPERV&#205;NCULOS%20POR%20ENTIDAD.pptx#-1,4,Presentaci&#243;n de PowerPoint" TargetMode="External"/><Relationship Id="rId135" Type="http://schemas.openxmlformats.org/officeDocument/2006/relationships/hyperlink" Target="6.%20%20HIPERV&#205;NCULOS%20POR%20ENTIDAD.pptx#-1,7,Presentaci&#243;n de PowerPoint" TargetMode="External"/><Relationship Id="rId134" Type="http://schemas.openxmlformats.org/officeDocument/2006/relationships/hyperlink" Target="6.%20%20HIPERV&#205;NCULOS%20POR%20ENTIDAD.pptx#-1,6,Presentaci&#243;n de PowerPoint" TargetMode="External"/><Relationship Id="rId137" Type="http://schemas.openxmlformats.org/officeDocument/2006/relationships/hyperlink" Target="6.%20%20HIPERV&#205;NCULOS%20POR%20ENTIDAD.pptx#-1,23,Presentaci&#243;n de PowerPoint" TargetMode="External"/><Relationship Id="rId136" Type="http://schemas.openxmlformats.org/officeDocument/2006/relationships/hyperlink" Target="6.%20%20HIPERV&#205;NCULOS%20POR%20ENTIDAD.pptx#-1,8,Presentaci&#243;n de PowerPoint" TargetMode="External"/><Relationship Id="rId138" Type="http://schemas.openxmlformats.org/officeDocument/2006/relationships/hyperlink" Target="7.%20HIPERV&#205;NCULO%20INTERESTATAL.pptx" TargetMode="External"/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8" Type="http://schemas.openxmlformats.org/officeDocument/2006/relationships/image" Target="../media/image57.png"/><Relationship Id="rId49" Type="http://schemas.openxmlformats.org/officeDocument/2006/relationships/hyperlink" Target="Catalogo%20de%20obras/HIPERVINCULOS%20CATALOGO%20DE%20OBRAS.pptx#-1,8,Presentaci&#243;n de PowerPoint" TargetMode="External"/><Relationship Id="rId40" Type="http://schemas.openxmlformats.org/officeDocument/2006/relationships/image" Target="../media/image53.png"/><Relationship Id="rId41" Type="http://schemas.openxmlformats.org/officeDocument/2006/relationships/hyperlink" Target="Catalogo%20de%20obras/HIPERVINCULOS%20CATALOGO%20DE%20OBRAS.pptx#-1,4,Presentaci&#243;n de PowerPoint" TargetMode="External"/><Relationship Id="rId42" Type="http://schemas.openxmlformats.org/officeDocument/2006/relationships/image" Target="../media/image54.png"/><Relationship Id="rId43" Type="http://schemas.openxmlformats.org/officeDocument/2006/relationships/hyperlink" Target="Catalogo%20de%20obras/HIPERVINCULOS%20CATALOGO%20DE%20OBRAS.pptx#-1,5,Presentaci&#243;n de PowerPoint" TargetMode="External"/><Relationship Id="rId44" Type="http://schemas.openxmlformats.org/officeDocument/2006/relationships/image" Target="../media/image55.png"/><Relationship Id="rId45" Type="http://schemas.openxmlformats.org/officeDocument/2006/relationships/hyperlink" Target="Catalogo%20de%20obras/HIPERVINCULOS%20CATALOGO%20DE%20OBRAS.pptx#-1,6,Presentaci&#243;n de PowerPoint" TargetMode="External"/><Relationship Id="rId46" Type="http://schemas.openxmlformats.org/officeDocument/2006/relationships/image" Target="../media/image56.png"/><Relationship Id="rId47" Type="http://schemas.openxmlformats.org/officeDocument/2006/relationships/hyperlink" Target="Catalogo%20de%20obras/HIPERVINCULOS%20CATALOGO%20DE%20OBRAS.pptx#-1,7,Presentaci&#243;n de PowerPoint" TargetMode="External"/><Relationship Id="rId108" Type="http://schemas.openxmlformats.org/officeDocument/2006/relationships/hyperlink" Target="6.%20%20HIPERV&#205;NCULOS%20POR%20ENTIDAD.pptx#-1,12,Presentaci&#243;n de PowerPoint" TargetMode="External"/><Relationship Id="rId109" Type="http://schemas.openxmlformats.org/officeDocument/2006/relationships/hyperlink" Target="6.%20%20HIPERV&#205;NCULOS%20POR%20ENTIDAD.pptx#-1,13,Presentaci&#243;n de PowerPoint" TargetMode="External"/><Relationship Id="rId104" Type="http://schemas.openxmlformats.org/officeDocument/2006/relationships/image" Target="../media/image85.png"/><Relationship Id="rId105" Type="http://schemas.openxmlformats.org/officeDocument/2006/relationships/hyperlink" Target="6.%20%20HIPERV&#205;NCULOS%20POR%20ENTIDAD.pptx#-1,9,Presentaci&#243;n de PowerPoint" TargetMode="External"/><Relationship Id="rId106" Type="http://schemas.openxmlformats.org/officeDocument/2006/relationships/hyperlink" Target="6.%20%20HIPERV&#205;NCULOS%20POR%20ENTIDAD.pptx#-1,10,Presentaci&#243;n de PowerPoint" TargetMode="External"/><Relationship Id="rId107" Type="http://schemas.openxmlformats.org/officeDocument/2006/relationships/hyperlink" Target="6.%20%20HIPERV&#205;NCULOS%20POR%20ENTIDAD.pptx#-1,11,Presentaci&#243;n de PowerPoint" TargetMode="External"/><Relationship Id="rId100" Type="http://schemas.openxmlformats.org/officeDocument/2006/relationships/image" Target="../media/image83.png"/><Relationship Id="rId101" Type="http://schemas.openxmlformats.org/officeDocument/2006/relationships/image" Target="../media/image84.png"/><Relationship Id="rId102" Type="http://schemas.openxmlformats.org/officeDocument/2006/relationships/slide" Target="slide1.xml"/><Relationship Id="rId103" Type="http://schemas.openxmlformats.org/officeDocument/2006/relationships/image" Target="../media/image3.png"/><Relationship Id="rId39" Type="http://schemas.openxmlformats.org/officeDocument/2006/relationships/hyperlink" Target="Catalogo%20de%20obras/HIPERVINCULOS%20CATALOGO%20DE%20OBRAS.pptx#-1,3,Presentaci&#243;n de PowerPoint" TargetMode="External"/><Relationship Id="rId38" Type="http://schemas.openxmlformats.org/officeDocument/2006/relationships/image" Target="../media/image52.png"/><Relationship Id="rId35" Type="http://schemas.openxmlformats.org/officeDocument/2006/relationships/hyperlink" Target="Catalogo%20de%20obras/HIPERVINCULOS%20CATALOGO%20DE%20OBRAS.pptx#-1,1,Presentaci&#243;n de PowerPoint" TargetMode="External"/><Relationship Id="rId34" Type="http://schemas.openxmlformats.org/officeDocument/2006/relationships/image" Target="../media/image50.png"/><Relationship Id="rId37" Type="http://schemas.openxmlformats.org/officeDocument/2006/relationships/hyperlink" Target="Catalogo%20de%20obras/HIPERVINCULOS%20CATALOGO%20DE%20OBRAS.pptx#-1,2,Presentaci&#243;n de PowerPoint" TargetMode="External"/><Relationship Id="rId36" Type="http://schemas.openxmlformats.org/officeDocument/2006/relationships/image" Target="../media/image51.png"/><Relationship Id="rId31" Type="http://schemas.openxmlformats.org/officeDocument/2006/relationships/image" Target="../media/image47.png"/><Relationship Id="rId30" Type="http://schemas.openxmlformats.org/officeDocument/2006/relationships/image" Target="../media/image46.png"/><Relationship Id="rId33" Type="http://schemas.openxmlformats.org/officeDocument/2006/relationships/image" Target="../media/image49.png"/><Relationship Id="rId32" Type="http://schemas.openxmlformats.org/officeDocument/2006/relationships/image" Target="../media/image48.png"/><Relationship Id="rId93" Type="http://schemas.openxmlformats.org/officeDocument/2006/relationships/hyperlink" Target="Catalogo%20de%20obras/HIPERVINCULOS%20CATALOGO%20DE%20OBRAS.pptx#-1,30,Presentaci&#243;n de PowerPoint" TargetMode="External"/><Relationship Id="rId92" Type="http://schemas.openxmlformats.org/officeDocument/2006/relationships/image" Target="../media/image79.png"/><Relationship Id="rId91" Type="http://schemas.openxmlformats.org/officeDocument/2006/relationships/hyperlink" Target="Catalogo%20de%20obras/HIPERVINCULOS%20CATALOGO%20DE%20OBRAS.pptx#-1,29,Presentaci&#243;n de PowerPoint" TargetMode="External"/><Relationship Id="rId90" Type="http://schemas.openxmlformats.org/officeDocument/2006/relationships/image" Target="../media/image78.png"/><Relationship Id="rId97" Type="http://schemas.openxmlformats.org/officeDocument/2006/relationships/hyperlink" Target="Catalogo%20de%20obras/HIPERVINCULOS%20CATALOGO%20DE%20OBRAS.pptx#-1,32,Presentaci&#243;n de PowerPoint" TargetMode="External"/><Relationship Id="rId96" Type="http://schemas.openxmlformats.org/officeDocument/2006/relationships/image" Target="../media/image81.png"/><Relationship Id="rId95" Type="http://schemas.openxmlformats.org/officeDocument/2006/relationships/hyperlink" Target="Catalogo%20de%20obras/HIPERVINCULOS%20CATALOGO%20DE%20OBRAS.pptx#-1,31,Presentaci&#243;n de PowerPoint" TargetMode="External"/><Relationship Id="rId94" Type="http://schemas.openxmlformats.org/officeDocument/2006/relationships/image" Target="../media/image80.png"/><Relationship Id="rId113" Type="http://schemas.openxmlformats.org/officeDocument/2006/relationships/hyperlink" Target="6.%20%20HIPERV&#205;NCULOS%20POR%20ENTIDAD.pptx#-1,32,Presentaci&#243;n de PowerPoint" TargetMode="External"/><Relationship Id="rId112" Type="http://schemas.openxmlformats.org/officeDocument/2006/relationships/hyperlink" Target="6.%20%20HIPERV&#205;NCULOS%20POR%20ENTIDAD.pptx#-1,16,Presentaci&#243;n de PowerPoint" TargetMode="External"/><Relationship Id="rId111" Type="http://schemas.openxmlformats.org/officeDocument/2006/relationships/hyperlink" Target="6.%20%20HIPERV&#205;NCULOS%20POR%20ENTIDAD.pptx#-1,15,Presentaci&#243;n de PowerPoint" TargetMode="External"/><Relationship Id="rId98" Type="http://schemas.openxmlformats.org/officeDocument/2006/relationships/image" Target="../media/image82.png"/><Relationship Id="rId117" Type="http://schemas.openxmlformats.org/officeDocument/2006/relationships/hyperlink" Target="6.%20%20HIPERV&#205;NCULOS%20POR%20ENTIDAD.pptx#-1,28,Presentaci&#243;n de PowerPoint" TargetMode="External"/><Relationship Id="rId116" Type="http://schemas.openxmlformats.org/officeDocument/2006/relationships/hyperlink" Target="6.%20%20HIPERV&#205;NCULOS%20POR%20ENTIDAD.pptx#-1,29,Presentaci&#243;n de PowerPoint" TargetMode="External"/><Relationship Id="rId115" Type="http://schemas.openxmlformats.org/officeDocument/2006/relationships/hyperlink" Target="6.%20%20HIPERV&#205;NCULOS%20POR%20ENTIDAD.pptx#-1,30,Presentaci&#243;n de PowerPoint" TargetMode="External"/><Relationship Id="rId114" Type="http://schemas.openxmlformats.org/officeDocument/2006/relationships/hyperlink" Target="6.%20%20HIPERV&#205;NCULOS%20POR%20ENTIDAD.pptx#-1,31,Presentaci&#243;n de PowerPoint" TargetMode="External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88" Type="http://schemas.openxmlformats.org/officeDocument/2006/relationships/image" Target="../media/image77.png"/><Relationship Id="rId89" Type="http://schemas.openxmlformats.org/officeDocument/2006/relationships/hyperlink" Target="Catalogo%20de%20obras/HIPERVINCULOS%20CATALOGO%20DE%20OBRAS.pptx#-1,28,Presentaci&#243;n de PowerPoint" TargetMode="External"/><Relationship Id="rId84" Type="http://schemas.openxmlformats.org/officeDocument/2006/relationships/image" Target="../media/image75.png"/><Relationship Id="rId85" Type="http://schemas.openxmlformats.org/officeDocument/2006/relationships/hyperlink" Target="Catalogo%20de%20obras/HIPERVINCULOS%20CATALOGO%20DE%20OBRAS.pptx#-1,26,Presentaci&#243;n de PowerPoint" TargetMode="External"/><Relationship Id="rId86" Type="http://schemas.openxmlformats.org/officeDocument/2006/relationships/image" Target="../media/image76.png"/><Relationship Id="rId87" Type="http://schemas.openxmlformats.org/officeDocument/2006/relationships/hyperlink" Target="Catalogo%20de%20obras/HIPERVINCULOS%20CATALOGO%20DE%20OBRAS.pptx#-1,27,Presentaci&#243;n de PowerPoint" TargetMode="External"/><Relationship Id="rId80" Type="http://schemas.openxmlformats.org/officeDocument/2006/relationships/image" Target="../media/image73.png"/><Relationship Id="rId81" Type="http://schemas.openxmlformats.org/officeDocument/2006/relationships/hyperlink" Target="Catalogo%20de%20obras/HIPERVINCULOS%20CATALOGO%20DE%20OBRAS.pptx#-1,24,Presentaci&#243;n de PowerPoint" TargetMode="External"/><Relationship Id="rId82" Type="http://schemas.openxmlformats.org/officeDocument/2006/relationships/image" Target="../media/image74.png"/><Relationship Id="rId83" Type="http://schemas.openxmlformats.org/officeDocument/2006/relationships/hyperlink" Target="Catalogo%20de%20obras/HIPERVINCULOS%20CATALOGO%20DE%20OBRAS.pptx#-1,25,Presentaci&#243;n de PowerPoint" TargetMode="External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19" Type="http://schemas.openxmlformats.org/officeDocument/2006/relationships/hyperlink" Target="6.%20%20HIPERV&#205;NCULOS%20POR%20ENTIDAD.pptx#-1,26,Presentaci&#243;n de PowerPoint" TargetMode="External"/><Relationship Id="rId118" Type="http://schemas.openxmlformats.org/officeDocument/2006/relationships/hyperlink" Target="6.%20%20HIPERV&#205;NCULOS%20POR%20ENTIDAD.pptx#-1,27,Presentaci&#243;n de PowerPoint" TargetMode="External"/><Relationship Id="rId99" Type="http://schemas.openxmlformats.org/officeDocument/2006/relationships/hyperlink" Target="Catalogo%20de%20obras/NACIONAL.pptx" TargetMode="External"/><Relationship Id="rId110" Type="http://schemas.openxmlformats.org/officeDocument/2006/relationships/hyperlink" Target="6.%20%20HIPERV&#205;NCULOS%20POR%20ENTIDAD.pptx#-1,14,Presentaci&#243;n de PowerPoint" TargetMode="External"/><Relationship Id="rId71" Type="http://schemas.openxmlformats.org/officeDocument/2006/relationships/hyperlink" Target="Catalogo%20de%20obras/HIPERVINCULOS%20CATALOGO%20DE%20OBRAS.pptx#-1,19,Presentaci&#243;n de PowerPoint" TargetMode="External"/><Relationship Id="rId70" Type="http://schemas.openxmlformats.org/officeDocument/2006/relationships/image" Target="../media/image68.png"/><Relationship Id="rId73" Type="http://schemas.openxmlformats.org/officeDocument/2006/relationships/hyperlink" Target="Catalogo%20de%20obras/HIPERVINCULOS%20CATALOGO%20DE%20OBRAS.pptx#-1,20,Presentaci&#243;n de PowerPoint" TargetMode="External"/><Relationship Id="rId72" Type="http://schemas.openxmlformats.org/officeDocument/2006/relationships/image" Target="../media/image69.png"/><Relationship Id="rId75" Type="http://schemas.openxmlformats.org/officeDocument/2006/relationships/hyperlink" Target="Catalogo%20de%20obras/HIPERVINCULOS%20CATALOGO%20DE%20OBRAS.pptx#-1,21,Presentaci&#243;n de PowerPoint" TargetMode="External"/><Relationship Id="rId74" Type="http://schemas.openxmlformats.org/officeDocument/2006/relationships/image" Target="../media/image70.png"/><Relationship Id="rId77" Type="http://schemas.openxmlformats.org/officeDocument/2006/relationships/hyperlink" Target="Catalogo%20de%20obras/HIPERVINCULOS%20CATALOGO%20DE%20OBRAS.pptx#-1,22,Presentaci&#243;n de PowerPoint" TargetMode="External"/><Relationship Id="rId76" Type="http://schemas.openxmlformats.org/officeDocument/2006/relationships/image" Target="../media/image71.png"/><Relationship Id="rId79" Type="http://schemas.openxmlformats.org/officeDocument/2006/relationships/hyperlink" Target="Catalogo%20de%20obras/HIPERVINCULOS%20CATALOGO%20DE%20OBRAS.pptx#-1,23,Presentaci&#243;n de PowerPoint" TargetMode="External"/><Relationship Id="rId78" Type="http://schemas.openxmlformats.org/officeDocument/2006/relationships/image" Target="../media/image72.png"/><Relationship Id="rId62" Type="http://schemas.openxmlformats.org/officeDocument/2006/relationships/image" Target="../media/image64.png"/><Relationship Id="rId63" Type="http://schemas.openxmlformats.org/officeDocument/2006/relationships/hyperlink" Target="Catalogo%20de%20obras/HIPERVINCULOS%20CATALOGO%20DE%20OBRAS.pptx#-1,15,Presentaci&#243;n de PowerPoint" TargetMode="External"/><Relationship Id="rId60" Type="http://schemas.openxmlformats.org/officeDocument/2006/relationships/image" Target="../media/image63.png"/><Relationship Id="rId61" Type="http://schemas.openxmlformats.org/officeDocument/2006/relationships/hyperlink" Target="Catalogo%20de%20obras/HIPERVINCULOS%20CATALOGO%20DE%20OBRAS.pptx#-1,14,Presentaci&#243;n de PowerPoint" TargetMode="External"/><Relationship Id="rId66" Type="http://schemas.openxmlformats.org/officeDocument/2006/relationships/image" Target="../media/image66.png"/><Relationship Id="rId67" Type="http://schemas.openxmlformats.org/officeDocument/2006/relationships/hyperlink" Target="Catalogo%20de%20obras/HIPERVINCULOS%20CATALOGO%20DE%20OBRAS.pptx#-1,17,Presentaci&#243;n de PowerPoint" TargetMode="External"/><Relationship Id="rId64" Type="http://schemas.openxmlformats.org/officeDocument/2006/relationships/image" Target="../media/image65.png"/><Relationship Id="rId65" Type="http://schemas.openxmlformats.org/officeDocument/2006/relationships/hyperlink" Target="Catalogo%20de%20obras/HIPERVINCULOS%20CATALOGO%20DE%20OBRAS.pptx#-1,16,Presentaci&#243;n de PowerPoint" TargetMode="External"/><Relationship Id="rId68" Type="http://schemas.openxmlformats.org/officeDocument/2006/relationships/image" Target="../media/image67.png"/><Relationship Id="rId69" Type="http://schemas.openxmlformats.org/officeDocument/2006/relationships/hyperlink" Target="Catalogo%20de%20obras/HIPERVINCULOS%20CATALOGO%20DE%20OBRAS.pptx#-1,18,Presentaci&#243;n de PowerPoint" TargetMode="External"/><Relationship Id="rId122" Type="http://schemas.openxmlformats.org/officeDocument/2006/relationships/hyperlink" Target="6.%20%20HIPERV&#205;NCULOS%20POR%20ENTIDAD.pptx#-1,22,Presentaci&#243;n de PowerPoint" TargetMode="External"/><Relationship Id="rId123" Type="http://schemas.openxmlformats.org/officeDocument/2006/relationships/hyperlink" Target="6.%20%20HIPERV&#205;NCULOS%20POR%20ENTIDAD.pptx#-1,21,Presentaci&#243;n de PowerPoint" TargetMode="External"/><Relationship Id="rId120" Type="http://schemas.openxmlformats.org/officeDocument/2006/relationships/hyperlink" Target="6.%20%20HIPERV&#205;NCULOS%20POR%20ENTIDAD.pptx#-1,25,Presentaci&#243;n de PowerPoint" TargetMode="External"/><Relationship Id="rId121" Type="http://schemas.openxmlformats.org/officeDocument/2006/relationships/hyperlink" Target="6.%20%20HIPERV&#205;NCULOS%20POR%20ENTIDAD.pptx#-1,24,Presentaci&#243;n de PowerPoint" TargetMode="External"/><Relationship Id="rId126" Type="http://schemas.openxmlformats.org/officeDocument/2006/relationships/hyperlink" Target="6.%20%20HIPERV&#205;NCULOS%20POR%20ENTIDAD.pptx#-1,18,Presentaci&#243;n de PowerPoint" TargetMode="External"/><Relationship Id="rId127" Type="http://schemas.openxmlformats.org/officeDocument/2006/relationships/hyperlink" Target="6.%20%20HIPERV&#205;NCULOS%20POR%20ENTIDAD.pptx#-1,17,Presentaci&#243;n de PowerPoint" TargetMode="External"/><Relationship Id="rId124" Type="http://schemas.openxmlformats.org/officeDocument/2006/relationships/hyperlink" Target="6.%20%20HIPERV&#205;NCULOS%20POR%20ENTIDAD.pptx#-1,20,Presentaci&#243;n de PowerPoint" TargetMode="External"/><Relationship Id="rId125" Type="http://schemas.openxmlformats.org/officeDocument/2006/relationships/hyperlink" Target="6.%20%20HIPERV&#205;NCULOS%20POR%20ENTIDAD.pptx#-1,19,Presentaci&#243;n de PowerPoint" TargetMode="External"/><Relationship Id="rId128" Type="http://schemas.openxmlformats.org/officeDocument/2006/relationships/hyperlink" Target="10.%20HIPERV&#205;NCULO%20NACIONAL.pptx" TargetMode="External"/><Relationship Id="rId129" Type="http://schemas.openxmlformats.org/officeDocument/2006/relationships/hyperlink" Target="6.%20%20HIPERV&#205;NCULOS%20POR%20ENTIDAD.pptx#-1,1,Presentaci&#243;n de PowerPoint" TargetMode="External"/><Relationship Id="rId59" Type="http://schemas.openxmlformats.org/officeDocument/2006/relationships/hyperlink" Target="Catalogo%20de%20obras/HIPERVINCULOS%20CATALOGO%20DE%20OBRAS.pptx#-1,13,Presentaci&#243;n de PowerPoint" TargetMode="External"/><Relationship Id="rId58" Type="http://schemas.openxmlformats.org/officeDocument/2006/relationships/image" Target="../media/image62.png"/><Relationship Id="rId57" Type="http://schemas.openxmlformats.org/officeDocument/2006/relationships/hyperlink" Target="Catalogo%20de%20obras/HIPERVINCULOS%20CATALOGO%20DE%20OBRAS.pptx#-1,12,Presentaci&#243;n de PowerPoint" TargetMode="External"/><Relationship Id="rId56" Type="http://schemas.openxmlformats.org/officeDocument/2006/relationships/image" Target="../media/image61.png"/><Relationship Id="rId55" Type="http://schemas.openxmlformats.org/officeDocument/2006/relationships/hyperlink" Target="Catalogo%20de%20obras/HIPERVINCULOS%20CATALOGO%20DE%20OBRAS.pptx#-1,11,Presentaci&#243;n de PowerPoint" TargetMode="External"/><Relationship Id="rId54" Type="http://schemas.openxmlformats.org/officeDocument/2006/relationships/image" Target="../media/image60.png"/><Relationship Id="rId53" Type="http://schemas.openxmlformats.org/officeDocument/2006/relationships/hyperlink" Target="Catalogo%20de%20obras/HIPERVINCULOS%20CATALOGO%20DE%20OBRAS.pptx#-1,10,Presentaci&#243;n de PowerPoint" TargetMode="External"/><Relationship Id="rId52" Type="http://schemas.openxmlformats.org/officeDocument/2006/relationships/image" Target="../media/image59.png"/><Relationship Id="rId51" Type="http://schemas.openxmlformats.org/officeDocument/2006/relationships/hyperlink" Target="Catalogo%20de%20obras/HIPERVINCULOS%20CATALOGO%20DE%20OBRAS.pptx#-1,9,Presentaci&#243;n de PowerPoint" TargetMode="External"/><Relationship Id="rId5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426276"/>
              </p:ext>
            </p:extLst>
          </p:nvPr>
        </p:nvGraphicFramePr>
        <p:xfrm>
          <a:off x="204716" y="1148494"/>
          <a:ext cx="8693625" cy="5477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65"/>
                <a:gridCol w="2396224"/>
                <a:gridCol w="5800136"/>
              </a:tblGrid>
              <a:tr h="145084">
                <a:tc gridSpan="2"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900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3988" marR="63988" marT="0" marB="0" anchor="ctr">
                    <a:noFill/>
                  </a:tcPr>
                </a:tc>
              </a:tr>
              <a:tr h="476009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s-MX" sz="1100" b="1" dirty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Información General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1" dirty="0" smtClean="0">
                        <a:solidFill>
                          <a:srgbClr val="008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08617">
                <a:tc grid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es-MX" sz="300" dirty="0">
                        <a:solidFill>
                          <a:srgbClr val="404040"/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41308" marR="41308" marT="0" marB="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331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4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s-MX" sz="11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400" b="1" kern="12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  <a:buClr>
                          <a:srgbClr val="008040"/>
                        </a:buClr>
                        <a:buFont typeface="Wingdings" panose="05000000000000000000" pitchFamily="2" charset="2"/>
                        <a:buNone/>
                      </a:pPr>
                      <a:endParaRPr lang="es-MX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3317358" y="1127227"/>
            <a:ext cx="5523802" cy="872763"/>
          </a:xfrm>
        </p:spPr>
        <p:txBody>
          <a:bodyPr>
            <a:noAutofit/>
          </a:bodyPr>
          <a:lstStyle/>
          <a:p>
            <a:pPr marL="0" lvl="0" indent="723900" algn="r">
              <a:lnSpc>
                <a:spcPct val="115000"/>
              </a:lnSpc>
              <a:spcAft>
                <a:spcPts val="0"/>
              </a:spcAft>
            </a:pP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</a:t>
            </a:r>
            <a:r>
              <a:rPr lang="es-MX" sz="1400" dirty="0">
                <a:latin typeface="Arial Narrow" panose="020B0606020202030204" pitchFamily="34" charset="0"/>
                <a:ea typeface="Calibri"/>
                <a:cs typeface="Times New Roman"/>
              </a:rPr>
              <a:t>c</a:t>
            </a:r>
            <a: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  <a:t>oncluidas, en proceso y proyectadas </a:t>
            </a:r>
            <a:br>
              <a:rPr lang="es-MX" sz="1400" dirty="0" smtClean="0">
                <a:latin typeface="Arial Narrow" panose="020B0606020202030204" pitchFamily="34" charset="0"/>
                <a:ea typeface="Calibri"/>
                <a:cs typeface="Times New Roman"/>
              </a:rPr>
            </a:br>
            <a:endParaRPr lang="es-MX" sz="1200" dirty="0">
              <a:solidFill>
                <a:srgbClr val="FF0000"/>
              </a:solidFill>
              <a:latin typeface="Arial Narrow" panose="020B0606020202030204" pitchFamily="34" charset="0"/>
              <a:ea typeface="Calibri"/>
              <a:cs typeface="Times New Roman"/>
            </a:endParaRP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00857"/>
              </p:ext>
            </p:extLst>
          </p:nvPr>
        </p:nvGraphicFramePr>
        <p:xfrm>
          <a:off x="1485014" y="2336224"/>
          <a:ext cx="6096000" cy="2224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603"/>
                <a:gridCol w="1835397"/>
                <a:gridCol w="2032000"/>
              </a:tblGrid>
              <a:tr h="282683"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Número</a:t>
                      </a:r>
                      <a:r>
                        <a:rPr lang="es-MX" sz="1400" b="1" baseline="0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 de obras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Inversión mdp</a:t>
                      </a:r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560">
                <a:tc>
                  <a:txBody>
                    <a:bodyPr/>
                    <a:lstStyle/>
                    <a:p>
                      <a:r>
                        <a:rPr lang="es-MX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Concluidas</a:t>
                      </a:r>
                      <a:r>
                        <a:rPr lang="es-MX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</a:t>
                      </a:r>
                      <a:endParaRPr lang="es-MX" sz="1400" baseline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8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97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En</a:t>
                      </a:r>
                      <a:r>
                        <a:rPr lang="es-MX" sz="14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 Proceso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9097">
                <a:tc>
                  <a:txBody>
                    <a:bodyPr/>
                    <a:lstStyle/>
                    <a:p>
                      <a:r>
                        <a:rPr lang="es-MX" sz="14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 Narrow" panose="020B0606020202030204" pitchFamily="34" charset="0"/>
                        </a:rPr>
                        <a:t>Proyectadas</a:t>
                      </a:r>
                      <a:endParaRPr lang="es-MX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4979">
                <a:tc>
                  <a:txBody>
                    <a:bodyPr/>
                    <a:lstStyle/>
                    <a:p>
                      <a:r>
                        <a:rPr lang="es-MX" sz="1400" b="1" dirty="0" smtClean="0">
                          <a:solidFill>
                            <a:srgbClr val="008040"/>
                          </a:solidFill>
                          <a:latin typeface="Arial Narrow" panose="020B0606020202030204" pitchFamily="34" charset="0"/>
                        </a:rPr>
                        <a:t>TOTAL</a:t>
                      </a:r>
                    </a:p>
                    <a:p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rgbClr val="00804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3 Marcador de contenido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8" y="1394113"/>
            <a:ext cx="321271" cy="321271"/>
          </a:xfrm>
          <a:prstGeom prst="rect">
            <a:avLst/>
          </a:prstGeom>
        </p:spPr>
      </p:pic>
      <p:sp>
        <p:nvSpPr>
          <p:cNvPr id="11" name="10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1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11 Imagen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sp>
        <p:nvSpPr>
          <p:cNvPr id="10" name="9 CuadroTexto">
            <a:hlinkClick r:id="rId7" action="ppaction://hlinkpres?slideindex=1&amp;slidetitle="/>
          </p:cNvPr>
          <p:cNvSpPr txBox="1"/>
          <p:nvPr/>
        </p:nvSpPr>
        <p:spPr>
          <a:xfrm>
            <a:off x="284175" y="1323975"/>
            <a:ext cx="273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0" name="19 CuadroTexto">
            <a:hlinkClick r:id="rId8" action="ppaction://hlinkpres?slideindex=1&amp;slidetitle="/>
          </p:cNvPr>
          <p:cNvSpPr txBox="1"/>
          <p:nvPr/>
        </p:nvSpPr>
        <p:spPr>
          <a:xfrm>
            <a:off x="5486400" y="5629315"/>
            <a:ext cx="2254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Inauguradas y   Señalizadas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1" name="3 Marcador de contenido">
            <a:hlinkClick r:id="rId8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672118"/>
            <a:ext cx="170714" cy="170714"/>
          </a:xfrm>
          <a:prstGeom prst="rect">
            <a:avLst/>
          </a:prstGeom>
        </p:spPr>
      </p:pic>
      <p:sp>
        <p:nvSpPr>
          <p:cNvPr id="22" name="21 CuadroTexto"/>
          <p:cNvSpPr txBox="1"/>
          <p:nvPr/>
        </p:nvSpPr>
        <p:spPr>
          <a:xfrm>
            <a:off x="4256563" y="4051179"/>
            <a:ext cx="131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3" name="22 CuadroTexto">
            <a:hlinkClick r:id="rId8" action="ppaction://hlinkpres?slideindex=1&amp;slidetitle="/>
          </p:cNvPr>
          <p:cNvSpPr txBox="1"/>
          <p:nvPr/>
        </p:nvSpPr>
        <p:spPr>
          <a:xfrm>
            <a:off x="5894019" y="5894812"/>
            <a:ext cx="1909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rial Narrow" panose="020B0606020202030204" pitchFamily="34" charset="0"/>
              </a:rPr>
              <a:t>Rangos de Inversión </a:t>
            </a:r>
            <a:endParaRPr lang="es-MX" sz="1200" dirty="0">
              <a:latin typeface="Arial Narrow" panose="020B0606020202030204" pitchFamily="34" charset="0"/>
            </a:endParaRPr>
          </a:p>
        </p:txBody>
      </p:sp>
      <p:pic>
        <p:nvPicPr>
          <p:cNvPr id="24" name="3 Marcador de contenido">
            <a:hlinkClick r:id="rId9" action="ppaction://hlinkpres?slideindex=1&amp;slidetitle=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887" y="5959456"/>
            <a:ext cx="170714" cy="170714"/>
          </a:xfrm>
          <a:prstGeom prst="rect">
            <a:avLst/>
          </a:prstGeom>
        </p:spPr>
      </p:pic>
      <p:sp>
        <p:nvSpPr>
          <p:cNvPr id="5" name="4 CuadroTexto">
            <a:hlinkClick r:id="rId9" action="ppaction://hlinkpres?slideindex=1&amp;slidetitle="/>
          </p:cNvPr>
          <p:cNvSpPr txBox="1"/>
          <p:nvPr/>
        </p:nvSpPr>
        <p:spPr>
          <a:xfrm>
            <a:off x="5256292" y="6440869"/>
            <a:ext cx="24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1 CuadroTexto">
            <a:hlinkClick r:id="rId10" action="ppaction://hlinkpres?slideindex=1&amp;slidetitle="/>
          </p:cNvPr>
          <p:cNvSpPr txBox="1"/>
          <p:nvPr/>
        </p:nvSpPr>
        <p:spPr>
          <a:xfrm>
            <a:off x="5424975" y="5711437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6" name="15 CuadroTexto">
            <a:hlinkClick r:id="rId11" action="ppaction://hlinkpres?slideindex=1&amp;slidetitle="/>
          </p:cNvPr>
          <p:cNvSpPr txBox="1"/>
          <p:nvPr/>
        </p:nvSpPr>
        <p:spPr>
          <a:xfrm>
            <a:off x="1871740" y="5921322"/>
            <a:ext cx="2945763" cy="366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3" name="2 CuadroTexto"/>
          <p:cNvSpPr txBox="1"/>
          <p:nvPr/>
        </p:nvSpPr>
        <p:spPr>
          <a:xfrm>
            <a:off x="3763927" y="2664185"/>
            <a:ext cx="172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18,323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75001" y="2651159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$ 686,302.65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763927" y="3098711"/>
            <a:ext cx="17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8,478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575000" y="3074820"/>
            <a:ext cx="2006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$ 2,375,050.84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63929" y="3516001"/>
            <a:ext cx="172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2,093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5001" y="3513608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$ 2,358,106.25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63927" y="4129349"/>
            <a:ext cx="17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28,894</a:t>
            </a:r>
            <a:endParaRPr lang="es-MX" sz="1400" dirty="0">
              <a:latin typeface="Arial Narrow" panose="020B0606020202030204" pitchFamily="34" charset="0"/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75001" y="4126724"/>
            <a:ext cx="200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t>$ 5,419,459.74</a:t>
            </a:r>
            <a:endParaRPr lang="es-MX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84127"/>
              </p:ext>
            </p:extLst>
          </p:nvPr>
        </p:nvGraphicFramePr>
        <p:xfrm>
          <a:off x="318977" y="1578058"/>
          <a:ext cx="3945233" cy="4188333"/>
        </p:xfrm>
        <a:graphic>
          <a:graphicData uri="http://schemas.openxmlformats.org/drawingml/2006/table">
            <a:tbl>
              <a:tblPr firstRow="1" firstCol="1" bandRow="1"/>
              <a:tblGrid>
                <a:gridCol w="184208"/>
                <a:gridCol w="2682265"/>
                <a:gridCol w="171937"/>
                <a:gridCol w="608557"/>
                <a:gridCol w="298266"/>
              </a:tblGrid>
              <a:tr h="5463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Gobernación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870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Social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Medio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Ambiente</a:t>
                      </a:r>
                    </a:p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Recursos Naturales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Agricultura, Ganadería, Desarrollo Rural, Pesca</a:t>
                      </a:r>
                      <a:r>
                        <a:rPr lang="es-MX" sz="13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y Alimentación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065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Comunicaciones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Transportes 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0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Educación</a:t>
                      </a:r>
                      <a:endParaRPr lang="es-MX" sz="13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57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Salud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5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56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 de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Desarrollo Agrario, Territorial y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Urbano</a:t>
                      </a: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 smtClean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3 Marcador de contenid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1633813"/>
            <a:ext cx="347901" cy="382770"/>
          </a:xfrm>
          <a:prstGeom prst="rect">
            <a:avLst/>
          </a:prstGeom>
        </p:spPr>
      </p:pic>
      <p:sp>
        <p:nvSpPr>
          <p:cNvPr id="27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Obras por </a:t>
            </a:r>
            <a:r>
              <a:rPr lang="es-MX" sz="2000" dirty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Sector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graphicFrame>
        <p:nvGraphicFramePr>
          <p:cNvPr id="20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955363"/>
              </p:ext>
            </p:extLst>
          </p:nvPr>
        </p:nvGraphicFramePr>
        <p:xfrm>
          <a:off x="4417218" y="1609018"/>
          <a:ext cx="3939972" cy="3828350"/>
        </p:xfrm>
        <a:graphic>
          <a:graphicData uri="http://schemas.openxmlformats.org/drawingml/2006/table">
            <a:tbl>
              <a:tblPr firstRow="1" firstCol="1" bandRow="1"/>
              <a:tblGrid>
                <a:gridCol w="153027"/>
                <a:gridCol w="2712413"/>
                <a:gridCol w="181398"/>
                <a:gridCol w="721425"/>
                <a:gridCol w="171709"/>
              </a:tblGrid>
              <a:tr h="5600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Secretaría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de 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Turismo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09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Petróleos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Mexicanos</a:t>
                      </a:r>
                      <a:endParaRPr lang="es-MX" sz="1300" b="1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Arial"/>
                      </a:endParaRP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479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Federal de Electricidad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90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Mexicano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del Seguro Social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741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Instituto de Seguridad </a:t>
                      </a:r>
                      <a:r>
                        <a:rPr lang="es-MX" sz="1300" b="0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y Servicios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Sociales de los Trabajadores del Estado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32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</a:t>
                      </a:r>
                    </a:p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Nacional del Agua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605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3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Comisión Nacional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para el Desarrollo de los Pueblos</a:t>
                      </a:r>
                      <a:r>
                        <a:rPr lang="es-MX" sz="1300" b="1" kern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 </a:t>
                      </a:r>
                      <a:r>
                        <a:rPr lang="es-MX" sz="1300" b="1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Calibri"/>
                          <a:cs typeface="Arial"/>
                        </a:rPr>
                        <a:t>Indígenas</a:t>
                      </a:r>
                    </a:p>
                  </a:txBody>
                  <a:tcPr marL="55978" marR="55978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009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35" name="34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934" y="4938666"/>
            <a:ext cx="335970" cy="401652"/>
          </a:xfrm>
          <a:prstGeom prst="rect">
            <a:avLst/>
          </a:prstGeom>
        </p:spPr>
      </p:pic>
      <p:sp>
        <p:nvSpPr>
          <p:cNvPr id="39" name="38 CuadroTexto">
            <a:hlinkClick r:id="rId5" action="ppaction://hlinkpres?slideindex=12&amp;slidetitle=| Obras concluidas, en proceso y proyectadas  por SECTOR |"/>
          </p:cNvPr>
          <p:cNvSpPr txBox="1"/>
          <p:nvPr/>
        </p:nvSpPr>
        <p:spPr>
          <a:xfrm>
            <a:off x="-168846" y="5184746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1" name="40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2" y="2205020"/>
            <a:ext cx="360036" cy="360036"/>
          </a:xfrm>
          <a:prstGeom prst="rect">
            <a:avLst/>
          </a:prstGeom>
        </p:spPr>
      </p:pic>
      <p:sp>
        <p:nvSpPr>
          <p:cNvPr id="44" name="43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2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45" name="44 Imagen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36" name="35 Imagen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60" y="2710491"/>
            <a:ext cx="338288" cy="383114"/>
          </a:xfrm>
          <a:prstGeom prst="rect">
            <a:avLst/>
          </a:prstGeom>
        </p:spPr>
      </p:pic>
      <p:pic>
        <p:nvPicPr>
          <p:cNvPr id="42" name="41 Imagen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13" y="4776219"/>
            <a:ext cx="325735" cy="349945"/>
          </a:xfrm>
          <a:prstGeom prst="rect">
            <a:avLst/>
          </a:prstGeom>
        </p:spPr>
      </p:pic>
      <p:pic>
        <p:nvPicPr>
          <p:cNvPr id="43" name="42 Imagen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5" b="14213"/>
          <a:stretch/>
        </p:blipFill>
        <p:spPr>
          <a:xfrm>
            <a:off x="7605555" y="1678951"/>
            <a:ext cx="360036" cy="395532"/>
          </a:xfrm>
          <a:prstGeom prst="rect">
            <a:avLst/>
          </a:prstGeom>
        </p:spPr>
      </p:pic>
      <p:pic>
        <p:nvPicPr>
          <p:cNvPr id="46" name="45 Imagen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4376120"/>
            <a:ext cx="385999" cy="414677"/>
          </a:xfrm>
          <a:prstGeom prst="rect">
            <a:avLst/>
          </a:prstGeom>
        </p:spPr>
      </p:pic>
      <p:pic>
        <p:nvPicPr>
          <p:cNvPr id="50" name="49 Imagen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759" y="3258446"/>
            <a:ext cx="326153" cy="381338"/>
          </a:xfrm>
          <a:prstGeom prst="rect">
            <a:avLst/>
          </a:prstGeom>
        </p:spPr>
      </p:pic>
      <p:pic>
        <p:nvPicPr>
          <p:cNvPr id="51" name="50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489" y="3758228"/>
            <a:ext cx="353971" cy="374663"/>
          </a:xfrm>
          <a:prstGeom prst="rect">
            <a:avLst/>
          </a:prstGeom>
        </p:spPr>
      </p:pic>
      <p:pic>
        <p:nvPicPr>
          <p:cNvPr id="53" name="52 Imagen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83" y="3311611"/>
            <a:ext cx="371658" cy="399282"/>
          </a:xfrm>
          <a:prstGeom prst="rect">
            <a:avLst/>
          </a:prstGeom>
        </p:spPr>
      </p:pic>
      <p:pic>
        <p:nvPicPr>
          <p:cNvPr id="55" name="54 Imagen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68" y="5282733"/>
            <a:ext cx="329080" cy="382776"/>
          </a:xfrm>
          <a:prstGeom prst="rect">
            <a:avLst/>
          </a:prstGeom>
        </p:spPr>
      </p:pic>
      <p:sp>
        <p:nvSpPr>
          <p:cNvPr id="12" name="11 CuadroTexto">
            <a:hlinkClick r:id="rId17" action="ppaction://hlinkpres?slideindex=1&amp;slidetitle=| Obras concluidas por SECTOR |"/>
          </p:cNvPr>
          <p:cNvSpPr txBox="1"/>
          <p:nvPr/>
        </p:nvSpPr>
        <p:spPr>
          <a:xfrm>
            <a:off x="591374" y="1578058"/>
            <a:ext cx="2577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  <p:sp>
        <p:nvSpPr>
          <p:cNvPr id="66" name="65 CuadroTexto">
            <a:hlinkClick r:id="rId18" action="ppaction://hlinkpres?slideindex=5&amp;slidetitle=| Obras concluidas por SECTOR |"/>
          </p:cNvPr>
          <p:cNvSpPr txBox="1"/>
          <p:nvPr/>
        </p:nvSpPr>
        <p:spPr>
          <a:xfrm>
            <a:off x="574163" y="2565056"/>
            <a:ext cx="2577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 smtClean="0"/>
          </a:p>
        </p:txBody>
      </p:sp>
      <p:sp>
        <p:nvSpPr>
          <p:cNvPr id="67" name="66 CuadroTexto">
            <a:hlinkClick r:id="rId19" action="ppaction://hlinkpres?slideindex=7&amp;slidetitle=| Obras concluidas por SECTOR |"/>
          </p:cNvPr>
          <p:cNvSpPr txBox="1"/>
          <p:nvPr/>
        </p:nvSpPr>
        <p:spPr>
          <a:xfrm>
            <a:off x="435934" y="317298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8" name="67 CuadroTexto">
            <a:hlinkClick r:id="rId20" action="ppaction://hlinkpres?slideindex=9&amp;slidetitle=| Obras concluidas por SECTOR |"/>
          </p:cNvPr>
          <p:cNvSpPr txBox="1"/>
          <p:nvPr/>
        </p:nvSpPr>
        <p:spPr>
          <a:xfrm>
            <a:off x="439472" y="3683930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69" name="68 CuadroTexto">
            <a:hlinkClick r:id="rId21" action="ppaction://hlinkpres?slideindex=11&amp;slidetitle=| Obras concluidas por SECTOR |"/>
          </p:cNvPr>
          <p:cNvSpPr txBox="1"/>
          <p:nvPr/>
        </p:nvSpPr>
        <p:spPr>
          <a:xfrm>
            <a:off x="432377" y="426463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0" name="69 CuadroTexto">
            <a:hlinkClick r:id="rId22" action="ppaction://hlinkpres?slideindex=13&amp;slidetitle=| Obras concluidas por SECTOR |"/>
          </p:cNvPr>
          <p:cNvSpPr txBox="1"/>
          <p:nvPr/>
        </p:nvSpPr>
        <p:spPr>
          <a:xfrm>
            <a:off x="435915" y="4746654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1" name="70 CuadroTexto">
            <a:hlinkClick r:id="rId23" action="ppaction://hlinkpres?slideindex=15&amp;slidetitle=| Obras concluidas por SECTOR |"/>
          </p:cNvPr>
          <p:cNvSpPr txBox="1"/>
          <p:nvPr/>
        </p:nvSpPr>
        <p:spPr>
          <a:xfrm>
            <a:off x="428820" y="52712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2" name="71 CuadroTexto">
            <a:hlinkClick r:id="rId24" action="ppaction://hlinkpres?slideindex=17&amp;slidetitle=| Obras concluidas por SECTOR |"/>
          </p:cNvPr>
          <p:cNvSpPr txBox="1"/>
          <p:nvPr/>
        </p:nvSpPr>
        <p:spPr>
          <a:xfrm>
            <a:off x="4507486" y="170804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3" name="72 CuadroTexto">
            <a:hlinkClick r:id="rId25" action="ppaction://hlinkpres?slideindex=19&amp;slidetitle=| Obras concluidas por SECTOR |"/>
          </p:cNvPr>
          <p:cNvSpPr txBox="1"/>
          <p:nvPr/>
        </p:nvSpPr>
        <p:spPr>
          <a:xfrm>
            <a:off x="4521657" y="223260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4" name="73 CuadroTexto">
            <a:hlinkClick r:id="rId26" action="ppaction://hlinkpres?slideindex=21&amp;slidetitle=| Obras concluidas por SECTOR |"/>
          </p:cNvPr>
          <p:cNvSpPr txBox="1"/>
          <p:nvPr/>
        </p:nvSpPr>
        <p:spPr>
          <a:xfrm>
            <a:off x="4525195" y="275715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5" name="74 CuadroTexto">
            <a:hlinkClick r:id="rId27" action="ppaction://hlinkpres?slideindex=23&amp;slidetitle=| Obras concluidas por SECTOR |"/>
          </p:cNvPr>
          <p:cNvSpPr txBox="1"/>
          <p:nvPr/>
        </p:nvSpPr>
        <p:spPr>
          <a:xfrm>
            <a:off x="4528733" y="3334878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6" name="75 CuadroTexto">
            <a:hlinkClick r:id="rId28" action="ppaction://hlinkpres?slideindex=25&amp;slidetitle=| Obras concluidas por SECTOR |"/>
          </p:cNvPr>
          <p:cNvSpPr txBox="1"/>
          <p:nvPr/>
        </p:nvSpPr>
        <p:spPr>
          <a:xfrm>
            <a:off x="4521638" y="3859433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7" name="76 CuadroTexto">
            <a:hlinkClick r:id="rId29" action="ppaction://hlinkpres?slideindex=27&amp;slidetitle=| Obras concluidas por SECTOR |"/>
          </p:cNvPr>
          <p:cNvSpPr txBox="1"/>
          <p:nvPr/>
        </p:nvSpPr>
        <p:spPr>
          <a:xfrm>
            <a:off x="4514543" y="4394621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sp>
        <p:nvSpPr>
          <p:cNvPr id="78" name="77 CuadroTexto">
            <a:hlinkClick r:id="rId30" action="ppaction://hlinkpres?slideindex=29&amp;slidetitle=| Obras concluidas por SECTOR |"/>
          </p:cNvPr>
          <p:cNvSpPr txBox="1"/>
          <p:nvPr/>
        </p:nvSpPr>
        <p:spPr>
          <a:xfrm>
            <a:off x="4528714" y="4929809"/>
            <a:ext cx="276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 smtClean="0"/>
          </a:p>
        </p:txBody>
      </p:sp>
      <p:pic>
        <p:nvPicPr>
          <p:cNvPr id="37" name="0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66" y="2224494"/>
            <a:ext cx="372110" cy="399415"/>
          </a:xfrm>
          <a:prstGeom prst="rect">
            <a:avLst/>
          </a:prstGeom>
        </p:spPr>
      </p:pic>
      <p:pic>
        <p:nvPicPr>
          <p:cNvPr id="38" name="0 Imagen"/>
          <p:cNvPicPr/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00" y="2739111"/>
            <a:ext cx="367665" cy="399415"/>
          </a:xfrm>
          <a:prstGeom prst="rect">
            <a:avLst/>
          </a:prstGeom>
        </p:spPr>
      </p:pic>
      <p:pic>
        <p:nvPicPr>
          <p:cNvPr id="40" name="0 Imagen"/>
          <p:cNvPicPr/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03" y="4267971"/>
            <a:ext cx="372110" cy="399415"/>
          </a:xfrm>
          <a:prstGeom prst="rect">
            <a:avLst/>
          </a:prstGeom>
        </p:spPr>
      </p:pic>
      <p:pic>
        <p:nvPicPr>
          <p:cNvPr id="48" name="0 Imagen"/>
          <p:cNvPicPr/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64" y="3859433"/>
            <a:ext cx="372110" cy="399415"/>
          </a:xfrm>
          <a:prstGeom prst="rect">
            <a:avLst/>
          </a:prstGeom>
        </p:spPr>
      </p:pic>
      <p:sp>
        <p:nvSpPr>
          <p:cNvPr id="49" name="48 CuadroTexto">
            <a:hlinkClick r:id="rId35" action="ppaction://hlinkpres?slideindex=3&amp;slidetitle=| Obras concluidas por SECTOR |"/>
          </p:cNvPr>
          <p:cNvSpPr txBox="1"/>
          <p:nvPr/>
        </p:nvSpPr>
        <p:spPr>
          <a:xfrm>
            <a:off x="1127051" y="2104587"/>
            <a:ext cx="20996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800" dirty="0"/>
          </a:p>
        </p:txBody>
      </p:sp>
    </p:spTree>
    <p:extLst>
      <p:ext uri="{BB962C8B-B14F-4D97-AF65-F5344CB8AC3E}">
        <p14:creationId xmlns:p14="http://schemas.microsoft.com/office/powerpoint/2010/main" val="5757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78749"/>
              </p:ext>
            </p:extLst>
          </p:nvPr>
        </p:nvGraphicFramePr>
        <p:xfrm>
          <a:off x="1108655" y="1387366"/>
          <a:ext cx="6383778" cy="5227280"/>
        </p:xfrm>
        <a:graphic>
          <a:graphicData uri="http://schemas.openxmlformats.org/drawingml/2006/table">
            <a:tbl>
              <a:tblPr firstRow="1" firstCol="1" bandRow="1"/>
              <a:tblGrid>
                <a:gridCol w="724396"/>
                <a:gridCol w="2042556"/>
                <a:gridCol w="563004"/>
                <a:gridCol w="636404"/>
                <a:gridCol w="1953579"/>
                <a:gridCol w="463839"/>
              </a:tblGrid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670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Calibri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2" name="71 Grupo"/>
          <p:cNvGrpSpPr/>
          <p:nvPr/>
        </p:nvGrpSpPr>
        <p:grpSpPr>
          <a:xfrm>
            <a:off x="3992898" y="1403039"/>
            <a:ext cx="897447" cy="5214237"/>
            <a:chOff x="4170322" y="1403039"/>
            <a:chExt cx="897447" cy="5214237"/>
          </a:xfrm>
        </p:grpSpPr>
        <p:grpSp>
          <p:nvGrpSpPr>
            <p:cNvPr id="25" name="24 Grupo"/>
            <p:cNvGrpSpPr/>
            <p:nvPr/>
          </p:nvGrpSpPr>
          <p:grpSpPr>
            <a:xfrm>
              <a:off x="4173879" y="1403039"/>
              <a:ext cx="887715" cy="2931699"/>
              <a:chOff x="3965332" y="1718848"/>
              <a:chExt cx="987499" cy="3261236"/>
            </a:xfrm>
          </p:grpSpPr>
          <p:grpSp>
            <p:nvGrpSpPr>
              <p:cNvPr id="4" name="3 Grupo"/>
              <p:cNvGrpSpPr/>
              <p:nvPr/>
            </p:nvGrpSpPr>
            <p:grpSpPr>
              <a:xfrm>
                <a:off x="3965332" y="1720297"/>
                <a:ext cx="341014" cy="3259787"/>
                <a:chOff x="4183700" y="1733945"/>
                <a:chExt cx="341014" cy="3259787"/>
              </a:xfrm>
            </p:grpSpPr>
            <p:pic>
              <p:nvPicPr>
                <p:cNvPr id="6" name="3 Marcador de contenido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3572" y="1733945"/>
                  <a:ext cx="321271" cy="321270"/>
                </a:xfrm>
                <a:prstGeom prst="rect">
                  <a:avLst/>
                </a:prstGeom>
              </p:spPr>
            </p:pic>
            <p:pic>
              <p:nvPicPr>
                <p:cNvPr id="7" name="6 Imagen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09756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8" name="7 Imagen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2463267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9" name="8 Imagen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187" y="2815945"/>
                  <a:ext cx="332040" cy="332040"/>
                </a:xfrm>
                <a:prstGeom prst="rect">
                  <a:avLst/>
                </a:prstGeom>
              </p:spPr>
            </p:pic>
            <p:pic>
              <p:nvPicPr>
                <p:cNvPr id="10" name="9 Imagen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9982" y="3190488"/>
                  <a:ext cx="328450" cy="328450"/>
                </a:xfrm>
                <a:prstGeom prst="rect">
                  <a:avLst/>
                </a:prstGeom>
              </p:spPr>
            </p:pic>
            <p:pic>
              <p:nvPicPr>
                <p:cNvPr id="11" name="10 Imagen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531378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2" name="11 Imagen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392" y="3904254"/>
                  <a:ext cx="335630" cy="335629"/>
                </a:xfrm>
                <a:prstGeom prst="rect">
                  <a:avLst/>
                </a:prstGeom>
              </p:spPr>
            </p:pic>
            <p:pic>
              <p:nvPicPr>
                <p:cNvPr id="13" name="12 Imagen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6641" y="4292791"/>
                  <a:ext cx="335132" cy="335131"/>
                </a:xfrm>
                <a:prstGeom prst="rect">
                  <a:avLst/>
                </a:prstGeom>
              </p:spPr>
            </p:pic>
            <p:pic>
              <p:nvPicPr>
                <p:cNvPr id="14" name="13 Imagen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700" y="4652719"/>
                  <a:ext cx="341014" cy="341013"/>
                </a:xfrm>
                <a:prstGeom prst="rect">
                  <a:avLst/>
                </a:prstGeom>
              </p:spPr>
            </p:pic>
          </p:grpSp>
          <p:grpSp>
            <p:nvGrpSpPr>
              <p:cNvPr id="3" name="2 Grupo"/>
              <p:cNvGrpSpPr/>
              <p:nvPr/>
            </p:nvGrpSpPr>
            <p:grpSpPr>
              <a:xfrm>
                <a:off x="4608605" y="1718848"/>
                <a:ext cx="344226" cy="3260928"/>
                <a:chOff x="4826973" y="1732496"/>
                <a:chExt cx="344226" cy="3260928"/>
              </a:xfrm>
            </p:grpSpPr>
            <p:pic>
              <p:nvPicPr>
                <p:cNvPr id="16" name="15 Imagen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1732496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7" name="16 Imagen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3066" y="2086321"/>
                  <a:ext cx="332040" cy="332039"/>
                </a:xfrm>
                <a:prstGeom prst="rect">
                  <a:avLst/>
                </a:prstGeom>
              </p:spPr>
            </p:pic>
            <p:pic>
              <p:nvPicPr>
                <p:cNvPr id="18" name="17 Imagen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7405" y="2444160"/>
                  <a:ext cx="343362" cy="343362"/>
                </a:xfrm>
                <a:prstGeom prst="rect">
                  <a:avLst/>
                </a:prstGeom>
              </p:spPr>
            </p:pic>
            <p:pic>
              <p:nvPicPr>
                <p:cNvPr id="19" name="18 Imagen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2937" y="2828941"/>
                  <a:ext cx="312298" cy="312298"/>
                </a:xfrm>
                <a:prstGeom prst="rect">
                  <a:avLst/>
                </a:prstGeom>
              </p:spPr>
            </p:pic>
            <p:pic>
              <p:nvPicPr>
                <p:cNvPr id="20" name="19 Imagen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271" y="3190225"/>
                  <a:ext cx="335630" cy="335630"/>
                </a:xfrm>
                <a:prstGeom prst="rect">
                  <a:avLst/>
                </a:prstGeom>
              </p:spPr>
            </p:pic>
            <p:pic>
              <p:nvPicPr>
                <p:cNvPr id="21" name="20 Imagen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6973" y="3537683"/>
                  <a:ext cx="344226" cy="344226"/>
                </a:xfrm>
                <a:prstGeom prst="rect">
                  <a:avLst/>
                </a:prstGeom>
              </p:spPr>
            </p:pic>
            <p:pic>
              <p:nvPicPr>
                <p:cNvPr id="22" name="21 Imagen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3917394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3" name="22 Imagen"/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9496" y="4290766"/>
                  <a:ext cx="339181" cy="339181"/>
                </a:xfrm>
                <a:prstGeom prst="rect">
                  <a:avLst/>
                </a:prstGeom>
              </p:spPr>
            </p:pic>
            <p:pic>
              <p:nvPicPr>
                <p:cNvPr id="24" name="23 Imagen"/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28904" y="4653059"/>
                  <a:ext cx="340365" cy="34036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14 Grupo"/>
            <p:cNvGrpSpPr/>
            <p:nvPr/>
          </p:nvGrpSpPr>
          <p:grpSpPr>
            <a:xfrm>
              <a:off x="4170322" y="4347848"/>
              <a:ext cx="897447" cy="2269428"/>
              <a:chOff x="4170322" y="4347848"/>
              <a:chExt cx="897447" cy="2269428"/>
            </a:xfrm>
          </p:grpSpPr>
          <p:pic>
            <p:nvPicPr>
              <p:cNvPr id="26" name="25 Imagen"/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355828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7" name="26 Imagen"/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470" y="4666745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28" name="27 Imagen"/>
              <p:cNvPicPr>
                <a:picLocks noChangeAspect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0694" y="5005389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29" name="28 Imagen"/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8050" y="5328947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0" name="29 Imagen"/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8326" y="4347848"/>
                <a:ext cx="309443" cy="309443"/>
              </a:xfrm>
              <a:prstGeom prst="rect">
                <a:avLst/>
              </a:prstGeom>
            </p:spPr>
          </p:pic>
          <p:pic>
            <p:nvPicPr>
              <p:cNvPr id="31" name="30 Imagen"/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4678557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2" name="31 Imagen"/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003568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3" name="32 Imagen"/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5329239"/>
                <a:ext cx="305972" cy="305972"/>
              </a:xfrm>
              <a:prstGeom prst="rect">
                <a:avLst/>
              </a:prstGeom>
            </p:spPr>
          </p:pic>
          <p:pic>
            <p:nvPicPr>
              <p:cNvPr id="34" name="33 Imagen"/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742" y="5648519"/>
                <a:ext cx="301715" cy="301715"/>
              </a:xfrm>
              <a:prstGeom prst="rect">
                <a:avLst/>
              </a:prstGeom>
            </p:spPr>
          </p:pic>
          <p:pic>
            <p:nvPicPr>
              <p:cNvPr id="35" name="34 Imagen"/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2966" y="5987163"/>
                <a:ext cx="301267" cy="301267"/>
              </a:xfrm>
              <a:prstGeom prst="rect">
                <a:avLst/>
              </a:prstGeom>
            </p:spPr>
          </p:pic>
          <p:pic>
            <p:nvPicPr>
              <p:cNvPr id="36" name="35 Imagen"/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0322" y="6310721"/>
                <a:ext cx="306555" cy="306555"/>
              </a:xfrm>
              <a:prstGeom prst="rect">
                <a:avLst/>
              </a:prstGeom>
            </p:spPr>
          </p:pic>
          <p:pic>
            <p:nvPicPr>
              <p:cNvPr id="37" name="36 Imagen"/>
              <p:cNvPicPr>
                <a:picLocks noChangeAspect="1"/>
              </p:cNvPicPr>
              <p:nvPr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660331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8" name="37 Imagen"/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593" y="5985342"/>
                <a:ext cx="304908" cy="304908"/>
              </a:xfrm>
              <a:prstGeom prst="rect">
                <a:avLst/>
              </a:prstGeom>
            </p:spPr>
          </p:pic>
          <p:pic>
            <p:nvPicPr>
              <p:cNvPr id="39" name="38 Imagen"/>
              <p:cNvPicPr>
                <a:picLocks noChangeAspect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0061" y="6311013"/>
                <a:ext cx="305972" cy="305972"/>
              </a:xfrm>
              <a:prstGeom prst="rect">
                <a:avLst/>
              </a:prstGeom>
            </p:spPr>
          </p:pic>
        </p:grpSp>
      </p:grpSp>
      <p:pic>
        <p:nvPicPr>
          <p:cNvPr id="1026" name="Picture 2">
            <a:hlinkClick r:id="rId35" action="ppaction://hlinkpres?slideindex=1&amp;slidetitle=Presentación de PowerPoint"/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0" y="1508546"/>
            <a:ext cx="140947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7" action="ppaction://hlinkpres?slideindex=2&amp;slidetitle=Presentación de PowerPoint"/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87" y="1855324"/>
            <a:ext cx="14180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>
            <a:hlinkClick r:id="rId39" action="ppaction://hlinkpres?slideindex=3&amp;slidetitle=Presentación de PowerPoint"/>
          </p:cNvPr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337" y="2148659"/>
            <a:ext cx="177534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hlinkClick r:id="rId41" action="ppaction://hlinkpres?slideindex=4&amp;slidetitle=Presentación de PowerPoint"/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7" y="2491384"/>
            <a:ext cx="85299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>
            <a:hlinkClick r:id="rId43" action="ppaction://hlinkpres?slideindex=5&amp;slidetitle=Presentación de PowerPoint"/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76" y="2784115"/>
            <a:ext cx="7027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>
            <a:hlinkClick r:id="rId45" action="ppaction://hlinkpres?slideindex=6&amp;slidetitle=Presentación de PowerPoint"/>
          </p:cNvPr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8" y="3115383"/>
            <a:ext cx="98676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>
            <a:hlinkClick r:id="rId47" action="ppaction://hlinkpres?slideindex=7&amp;slidetitle=Presentación de PowerPoint"/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876" y="3445613"/>
            <a:ext cx="83180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>
            <a:hlinkClick r:id="rId49" action="ppaction://hlinkpres?slideindex=8&amp;slidetitle=Presentación de PowerPoint"/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193" y="3788731"/>
            <a:ext cx="618486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>
            <a:hlinkClick r:id="rId51" action="ppaction://hlinkpres?slideindex=9&amp;slidetitle=Presentación de PowerPoint"/>
          </p:cNvPr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519" y="4113865"/>
            <a:ext cx="146216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>
            <a:hlinkClick r:id="rId53" action="ppaction://hlinkpres?slideindex=10&amp;slidetitle=Presentación de PowerPoint"/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647" y="4420979"/>
            <a:ext cx="81103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>
            <a:hlinkClick r:id="rId55" action="ppaction://hlinkpres?slideindex=11&amp;slidetitle=Presentación de PowerPoint"/>
          </p:cNvPr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060" y="4738776"/>
            <a:ext cx="1384619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>
            <a:hlinkClick r:id="rId57" action="ppaction://hlinkpres?slideindex=12&amp;slidetitle=Presentación de PowerPoint"/>
          </p:cNvPr>
          <p:cNvPicPr>
            <a:picLocks noChangeAspect="1" noChangeArrowheads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97" y="5085664"/>
            <a:ext cx="110958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>
            <a:hlinkClick r:id="rId59" action="ppaction://hlinkpres?slideindex=13&amp;slidetitle=Presentación de PowerPoint"/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8" y="5416014"/>
            <a:ext cx="834421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>
            <a:hlinkClick r:id="rId61" action="ppaction://hlinkpres?slideindex=14&amp;slidetitle=Presentación de PowerPoint"/>
          </p:cNvPr>
          <p:cNvPicPr>
            <a:picLocks noChangeAspect="1" noChangeArrowheads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77" y="5743895"/>
            <a:ext cx="716102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>
            <a:hlinkClick r:id="rId63" action="ppaction://hlinkpres?slideindex=15&amp;slidetitle=Presentación de PowerPoint"/>
          </p:cNvPr>
          <p:cNvPicPr>
            <a:picLocks noChangeAspect="1" noChangeArrowheads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612" y="6064202"/>
            <a:ext cx="63306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>
            <a:hlinkClick r:id="rId65" action="ppaction://hlinkpres?slideindex=16&amp;slidetitle=Presentación de PowerPoint"/>
          </p:cNvPr>
          <p:cNvPicPr>
            <a:picLocks noChangeAspect="1" noChangeArrowheads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149" y="6378676"/>
            <a:ext cx="920530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>
            <a:hlinkClick r:id="rId67" action="ppaction://hlinkpres?slideindex=17&amp;slidetitle=Presentación de PowerPoint"/>
          </p:cNvPr>
          <p:cNvPicPr>
            <a:picLocks noChangeAspect="1" noChangeArrowheads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492139"/>
            <a:ext cx="749685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>
            <a:hlinkClick r:id="rId69" action="ppaction://hlinkpres?slideindex=18&amp;slidetitle=Presentación de PowerPoint"/>
          </p:cNvPr>
          <p:cNvPicPr>
            <a:picLocks noChangeAspect="1" noChangeArrowheads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1869674"/>
            <a:ext cx="71718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>
            <a:hlinkClick r:id="rId71" action="ppaction://hlinkpres?slideindex=19&amp;slidetitle=Presentación de PowerPoint"/>
          </p:cNvPr>
          <p:cNvPicPr>
            <a:picLocks noChangeAspect="1" noChangeArrowheads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121733"/>
            <a:ext cx="922831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>
            <a:hlinkClick r:id="rId73" action="ppaction://hlinkpres?slideindex=20&amp;slidetitle=Presentación de PowerPoint"/>
          </p:cNvPr>
          <p:cNvPicPr>
            <a:picLocks noChangeAspect="1" noChangeArrowheads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479092"/>
            <a:ext cx="695597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>
            <a:hlinkClick r:id="rId75" action="ppaction://hlinkpres?slideindex=21&amp;slidetitle=Presentación de PowerPoint"/>
          </p:cNvPr>
          <p:cNvPicPr>
            <a:picLocks noChangeAspect="1" noChangeArrowheads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2811437"/>
            <a:ext cx="62628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8" name="Picture 24">
            <a:hlinkClick r:id="rId77" action="ppaction://hlinkpres?slideindex=22&amp;slidetitle=Presentación de PowerPoint"/>
          </p:cNvPr>
          <p:cNvPicPr>
            <a:picLocks noChangeAspect="1" noChangeArrowheads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085165"/>
            <a:ext cx="938528" cy="1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" name="Picture 25">
            <a:hlinkClick r:id="rId79" action="ppaction://hlinkpres?slideindex=23&amp;slidetitle=Presentación de PowerPoint"/>
          </p:cNvPr>
          <p:cNvPicPr>
            <a:picLocks noChangeAspect="1" noChangeArrowheads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465064"/>
            <a:ext cx="1411818" cy="1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" name="Picture 26">
            <a:hlinkClick r:id="rId81" action="ppaction://hlinkpres?slideindex=24&amp;slidetitle=Presentación de PowerPoint"/>
          </p:cNvPr>
          <p:cNvPicPr>
            <a:picLocks noChangeAspect="1" noChangeArrowheads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3753452"/>
            <a:ext cx="1245312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" name="Picture 27">
            <a:hlinkClick r:id="rId83" action="ppaction://hlinkpres?slideindex=25&amp;slidetitle=Presentación de PowerPoint"/>
          </p:cNvPr>
          <p:cNvPicPr>
            <a:picLocks noChangeAspect="1" noChangeArrowheads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131224"/>
            <a:ext cx="716674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>
            <a:hlinkClick r:id="rId85" action="ppaction://hlinkpres?slideindex=26&amp;slidetitle=Presentación de PowerPoint"/>
          </p:cNvPr>
          <p:cNvPicPr>
            <a:picLocks noChangeAspect="1" noChangeArrowheads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423177"/>
            <a:ext cx="680873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>
            <a:hlinkClick r:id="rId87" action="ppaction://hlinkpres?slideindex=27&amp;slidetitle=Presentación de PowerPoint"/>
          </p:cNvPr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4775202"/>
            <a:ext cx="74538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>
            <a:hlinkClick r:id="rId89" action="ppaction://hlinkpres?slideindex=28&amp;slidetitle=Presentación de PowerPoint"/>
          </p:cNvPr>
          <p:cNvPicPr>
            <a:picLocks noChangeAspect="1" noChangeArrowheads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097322"/>
            <a:ext cx="104033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5" name="Picture 31">
            <a:hlinkClick r:id="rId91" action="ppaction://hlinkpres?slideindex=29&amp;slidetitle=Presentación de PowerPoint"/>
          </p:cNvPr>
          <p:cNvPicPr>
            <a:picLocks noChangeAspect="1" noChangeArrowheads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403094"/>
            <a:ext cx="861749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6" name="Picture 32">
            <a:hlinkClick r:id="rId93" action="ppaction://hlinkpres?slideindex=30&amp;slidetitle=Presentación de PowerPoint"/>
          </p:cNvPr>
          <p:cNvPicPr>
            <a:picLocks noChangeAspect="1" noChangeArrowheads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5740924"/>
            <a:ext cx="863450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7" name="Picture 33">
            <a:hlinkClick r:id="rId95" action="ppaction://hlinkpres?slideindex=31&amp;slidetitle=Presentación de PowerPoint"/>
          </p:cNvPr>
          <p:cNvPicPr>
            <a:picLocks noChangeAspect="1" noChangeArrowheads="1"/>
          </p:cNvPicPr>
          <p:nvPr/>
        </p:nvPicPr>
        <p:blipFill>
          <a:blip r:embed="rId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025263"/>
            <a:ext cx="708715" cy="14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8" name="Picture 34">
            <a:hlinkClick r:id="rId97" action="ppaction://hlinkpres?slideindex=32&amp;slidetitle=Presentación de PowerPoint"/>
          </p:cNvPr>
          <p:cNvPicPr>
            <a:picLocks noChangeAspect="1" noChangeArrowheads="1"/>
          </p:cNvPicPr>
          <p:nvPr/>
        </p:nvPicPr>
        <p:blipFill>
          <a:blip r:embed="rId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728" y="6410720"/>
            <a:ext cx="927468" cy="1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7" name="4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19603"/>
              </p:ext>
            </p:extLst>
          </p:nvPr>
        </p:nvGraphicFramePr>
        <p:xfrm>
          <a:off x="7076416" y="5579012"/>
          <a:ext cx="1845433" cy="670031"/>
        </p:xfrm>
        <a:graphic>
          <a:graphicData uri="http://schemas.openxmlformats.org/drawingml/2006/table">
            <a:tbl>
              <a:tblPr firstRow="1" firstCol="1" bandRow="1"/>
              <a:tblGrid>
                <a:gridCol w="962628"/>
                <a:gridCol w="726056"/>
                <a:gridCol w="156749"/>
              </a:tblGrid>
              <a:tr h="4758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Interestatal</a:t>
                      </a:r>
                      <a:r>
                        <a:rPr lang="es-MX" sz="20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 Narrow" panose="020B0606020202030204" pitchFamily="34" charset="0"/>
                          <a:ea typeface="MS Mincho"/>
                          <a:cs typeface="Times New Roman"/>
                        </a:rPr>
                        <a:t> </a:t>
                      </a:r>
                      <a:endParaRPr lang="es-MX" sz="2000" b="1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20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MX" sz="200" dirty="0">
                          <a:solidFill>
                            <a:srgbClr val="595959"/>
                          </a:solidFill>
                          <a:effectLst/>
                          <a:latin typeface="Arial Narrow"/>
                          <a:ea typeface="Cambria"/>
                          <a:cs typeface="Times New Roman"/>
                        </a:rPr>
                        <a:t> </a:t>
                      </a:r>
                      <a:endParaRPr lang="es-MX" sz="10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MX" sz="300" b="1" dirty="0">
                        <a:solidFill>
                          <a:schemeClr val="bg1"/>
                        </a:solidFill>
                        <a:effectLst/>
                        <a:latin typeface="Arial Narrow" panose="020B0606020202030204" pitchFamily="34" charset="0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s-MX" sz="3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55978" marR="55978" marT="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1" name="1 Título"/>
          <p:cNvSpPr>
            <a:spLocks noGrp="1"/>
          </p:cNvSpPr>
          <p:nvPr>
            <p:ph type="title"/>
          </p:nvPr>
        </p:nvSpPr>
        <p:spPr>
          <a:xfrm>
            <a:off x="574163" y="798987"/>
            <a:ext cx="8229600" cy="391167"/>
          </a:xfrm>
        </p:spPr>
        <p:txBody>
          <a:bodyPr>
            <a:noAutofit/>
          </a:bodyPr>
          <a:lstStyle/>
          <a:p>
            <a:pPr algn="r"/>
            <a:r>
              <a:rPr lang="es-MX" sz="2000" smtClean="0">
                <a:latin typeface="Arial Narrow" panose="020B0606020202030204" pitchFamily="34" charset="0"/>
                <a:ea typeface="Calibri"/>
                <a:cs typeface="Times New Roman"/>
              </a:rPr>
              <a:t>Catálogo por </a:t>
            </a:r>
            <a:r>
              <a:rPr lang="es-MX" sz="2000" dirty="0" smtClean="0">
                <a:solidFill>
                  <a:schemeClr val="tx1"/>
                </a:solidFill>
                <a:latin typeface="Arial Narrow" panose="020B0606020202030204" pitchFamily="34" charset="0"/>
                <a:ea typeface="Calibri"/>
                <a:cs typeface="Times New Roman"/>
              </a:rPr>
              <a:t>Estado</a:t>
            </a:r>
            <a:r>
              <a:rPr lang="es-MX" sz="2000" dirty="0" smtClean="0">
                <a:latin typeface="Arial Narrow" panose="020B0606020202030204" pitchFamily="34" charset="0"/>
                <a:ea typeface="Calibri"/>
                <a:cs typeface="Times New Roman"/>
              </a:rPr>
              <a:t> </a:t>
            </a:r>
            <a:endParaRPr lang="es-MX" sz="2000" dirty="0">
              <a:latin typeface="Arial Narrow" panose="020B0606020202030204" pitchFamily="34" charset="0"/>
            </a:endParaRPr>
          </a:p>
        </p:txBody>
      </p:sp>
      <p:pic>
        <p:nvPicPr>
          <p:cNvPr id="40" name="39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068" y="5568842"/>
            <a:ext cx="371685" cy="495359"/>
          </a:xfrm>
          <a:prstGeom prst="rect">
            <a:avLst/>
          </a:prstGeom>
        </p:spPr>
      </p:pic>
      <p:pic>
        <p:nvPicPr>
          <p:cNvPr id="82" name="81 Imagen">
            <a:hlinkClick r:id="rId99" action="ppaction://hlinkpres?slideindex=1&amp;slidetitle="/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573" y="5568843"/>
            <a:ext cx="371685" cy="495358"/>
          </a:xfrm>
          <a:prstGeom prst="rect">
            <a:avLst/>
          </a:prstGeom>
        </p:spPr>
      </p:pic>
      <p:sp>
        <p:nvSpPr>
          <p:cNvPr id="80" name="79 CuadroTexto"/>
          <p:cNvSpPr txBox="1"/>
          <p:nvPr/>
        </p:nvSpPr>
        <p:spPr>
          <a:xfrm>
            <a:off x="7378257" y="6444410"/>
            <a:ext cx="1150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solidFill>
                  <a:srgbClr val="008040"/>
                </a:solidFill>
                <a:latin typeface="Arial Narrow" panose="020B0606020202030204" pitchFamily="34" charset="0"/>
              </a:rPr>
              <a:t>3</a:t>
            </a:r>
            <a:r>
              <a:rPr lang="es-MX" sz="1600" b="1" dirty="0" smtClean="0">
                <a:solidFill>
                  <a:srgbClr val="008040"/>
                </a:solidFill>
                <a:latin typeface="Arial Narrow" panose="020B0606020202030204" pitchFamily="34" charset="0"/>
              </a:rPr>
              <a:t> / 3</a:t>
            </a:r>
            <a:endParaRPr lang="es-MX" sz="1600" b="1" dirty="0">
              <a:solidFill>
                <a:srgbClr val="008040"/>
              </a:solidFill>
              <a:latin typeface="Arial Narrow" panose="020B0606020202030204" pitchFamily="34" charset="0"/>
            </a:endParaRPr>
          </a:p>
        </p:txBody>
      </p:sp>
      <p:pic>
        <p:nvPicPr>
          <p:cNvPr id="83" name="82 Imagen">
            <a:hlinkClick r:id="rId102" action="ppaction://hlinksldjump"/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39" y="6420580"/>
            <a:ext cx="409908" cy="409908"/>
          </a:xfrm>
          <a:prstGeom prst="rect">
            <a:avLst/>
          </a:prstGeom>
        </p:spPr>
      </p:pic>
      <p:pic>
        <p:nvPicPr>
          <p:cNvPr id="85" name="84 Imagen"/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576" y="5568843"/>
            <a:ext cx="437670" cy="495358"/>
          </a:xfrm>
          <a:prstGeom prst="rect">
            <a:avLst/>
          </a:prstGeom>
        </p:spPr>
      </p:pic>
      <p:sp>
        <p:nvSpPr>
          <p:cNvPr id="89" name="88 CuadroTexto">
            <a:hlinkClick r:id="rId105" action="ppaction://hlinkpres?slideindex=9&amp;slidetitle=Presentación de PowerPoint"/>
          </p:cNvPr>
          <p:cNvSpPr txBox="1"/>
          <p:nvPr/>
        </p:nvSpPr>
        <p:spPr>
          <a:xfrm>
            <a:off x="1428750" y="40094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0" name="89 CuadroTexto">
            <a:hlinkClick r:id="rId106" action="ppaction://hlinkpres?slideindex=10&amp;slidetitle=Presentación de PowerPoint"/>
          </p:cNvPr>
          <p:cNvSpPr txBox="1"/>
          <p:nvPr/>
        </p:nvSpPr>
        <p:spPr>
          <a:xfrm>
            <a:off x="1504950" y="43523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1" name="90 CuadroTexto">
            <a:hlinkClick r:id="rId107" action="ppaction://hlinkpres?slideindex=11&amp;slidetitle=Presentación de PowerPoint"/>
          </p:cNvPr>
          <p:cNvSpPr txBox="1"/>
          <p:nvPr/>
        </p:nvSpPr>
        <p:spPr>
          <a:xfrm>
            <a:off x="1438275" y="46571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2" name="91 CuadroTexto">
            <a:hlinkClick r:id="rId108" action="ppaction://hlinkpres?slideindex=12&amp;slidetitle=Presentación de PowerPoint"/>
          </p:cNvPr>
          <p:cNvSpPr txBox="1"/>
          <p:nvPr/>
        </p:nvSpPr>
        <p:spPr>
          <a:xfrm>
            <a:off x="1485900" y="49809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3" name="92 CuadroTexto">
            <a:hlinkClick r:id="rId109" action="ppaction://hlinkpres?slideindex=13&amp;slidetitle=Presentación de PowerPoint"/>
          </p:cNvPr>
          <p:cNvSpPr txBox="1"/>
          <p:nvPr/>
        </p:nvSpPr>
        <p:spPr>
          <a:xfrm>
            <a:off x="1476375" y="534292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4" name="93 CuadroTexto">
            <a:hlinkClick r:id="rId110" action="ppaction://hlinkpres?slideindex=14&amp;slidetitle=Presentación de PowerPoint"/>
          </p:cNvPr>
          <p:cNvSpPr txBox="1"/>
          <p:nvPr/>
        </p:nvSpPr>
        <p:spPr>
          <a:xfrm>
            <a:off x="1381125" y="56763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5" name="94 CuadroTexto">
            <a:hlinkClick r:id="rId111" action="ppaction://hlinkpres?slideindex=15&amp;slidetitle=Presentación de PowerPoint"/>
          </p:cNvPr>
          <p:cNvSpPr txBox="1"/>
          <p:nvPr/>
        </p:nvSpPr>
        <p:spPr>
          <a:xfrm>
            <a:off x="1419225" y="5981100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6" name="95 CuadroTexto">
            <a:hlinkClick r:id="rId112" action="ppaction://hlinkpres?slideindex=16&amp;slidetitle=Presentación de PowerPoint"/>
          </p:cNvPr>
          <p:cNvSpPr txBox="1"/>
          <p:nvPr/>
        </p:nvSpPr>
        <p:spPr>
          <a:xfrm>
            <a:off x="1438275" y="6314475"/>
            <a:ext cx="2926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7" name="96 CuadroTexto">
            <a:hlinkClick r:id="rId113" action="ppaction://hlinkpres?slideindex=32&amp;slidetitle=Presentación de PowerPoint"/>
          </p:cNvPr>
          <p:cNvSpPr txBox="1"/>
          <p:nvPr/>
        </p:nvSpPr>
        <p:spPr>
          <a:xfrm>
            <a:off x="4514850" y="6324000"/>
            <a:ext cx="249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8" name="97 CuadroTexto">
            <a:hlinkClick r:id="rId114" action="ppaction://hlinkpres?slideindex=31&amp;slidetitle=Presentación de PowerPoint"/>
          </p:cNvPr>
          <p:cNvSpPr txBox="1"/>
          <p:nvPr/>
        </p:nvSpPr>
        <p:spPr>
          <a:xfrm>
            <a:off x="4591051" y="5990625"/>
            <a:ext cx="2419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99" name="98 CuadroTexto">
            <a:hlinkClick r:id="rId115" action="ppaction://hlinkpres?slideindex=30&amp;slidetitle=Presentación de PowerPoint"/>
          </p:cNvPr>
          <p:cNvSpPr txBox="1"/>
          <p:nvPr/>
        </p:nvSpPr>
        <p:spPr>
          <a:xfrm>
            <a:off x="4562475" y="5591613"/>
            <a:ext cx="2447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0" name="99 CuadroTexto">
            <a:hlinkClick r:id="rId116" action="ppaction://hlinkpres?slideindex=29&amp;slidetitle=Presentación de PowerPoint"/>
          </p:cNvPr>
          <p:cNvSpPr txBox="1"/>
          <p:nvPr/>
        </p:nvSpPr>
        <p:spPr>
          <a:xfrm>
            <a:off x="4543425" y="5283836"/>
            <a:ext cx="246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1" name="100 CuadroTexto">
            <a:hlinkClick r:id="rId117" action="ppaction://hlinkpres?slideindex=28&amp;slidetitle=Presentación de PowerPoint"/>
          </p:cNvPr>
          <p:cNvSpPr txBox="1"/>
          <p:nvPr/>
        </p:nvSpPr>
        <p:spPr>
          <a:xfrm>
            <a:off x="4562475" y="500224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2" name="101 CuadroTexto"/>
          <p:cNvSpPr txBox="1"/>
          <p:nvPr/>
        </p:nvSpPr>
        <p:spPr>
          <a:xfrm>
            <a:off x="4600575" y="46761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3" name="102 CuadroTexto">
            <a:hlinkClick r:id="rId118" action="ppaction://hlinkpres?slideindex=27&amp;slidetitle=Presentación de PowerPoint"/>
          </p:cNvPr>
          <p:cNvSpPr txBox="1"/>
          <p:nvPr/>
        </p:nvSpPr>
        <p:spPr>
          <a:xfrm>
            <a:off x="4591050" y="46666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4" name="103 CuadroTexto">
            <a:hlinkClick r:id="rId119" action="ppaction://hlinkpres?slideindex=26&amp;slidetitle=Presentación de PowerPoint"/>
          </p:cNvPr>
          <p:cNvSpPr txBox="1"/>
          <p:nvPr/>
        </p:nvSpPr>
        <p:spPr>
          <a:xfrm>
            <a:off x="4591050" y="434280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5" name="104 CuadroTexto">
            <a:hlinkClick r:id="rId120" action="ppaction://hlinkpres?slideindex=25&amp;slidetitle=Presentación de PowerPoint"/>
          </p:cNvPr>
          <p:cNvSpPr txBox="1"/>
          <p:nvPr/>
        </p:nvSpPr>
        <p:spPr>
          <a:xfrm>
            <a:off x="4581525" y="4018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6" name="105 CuadroTexto">
            <a:hlinkClick r:id="rId121" action="ppaction://hlinkpres?slideindex=24&amp;slidetitle=Presentación de PowerPoint"/>
          </p:cNvPr>
          <p:cNvSpPr txBox="1"/>
          <p:nvPr/>
        </p:nvSpPr>
        <p:spPr>
          <a:xfrm>
            <a:off x="4562475" y="3673834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8" name="107 CuadroTexto">
            <a:hlinkClick r:id="rId122" action="ppaction://hlinkpres?slideindex=22&amp;slidetitle=Presentación de PowerPoint"/>
          </p:cNvPr>
          <p:cNvSpPr txBox="1"/>
          <p:nvPr/>
        </p:nvSpPr>
        <p:spPr>
          <a:xfrm>
            <a:off x="4562475" y="30283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09" name="108 CuadroTexto">
            <a:hlinkClick r:id="rId123" action="ppaction://hlinkpres?slideindex=21&amp;slidetitle=Presentación de PowerPoint"/>
          </p:cNvPr>
          <p:cNvSpPr txBox="1"/>
          <p:nvPr/>
        </p:nvSpPr>
        <p:spPr>
          <a:xfrm>
            <a:off x="4552950" y="27140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0" name="109 CuadroTexto">
            <a:hlinkClick r:id="rId124" action="ppaction://hlinkpres?slideindex=20&amp;slidetitle=Presentación de PowerPoint"/>
          </p:cNvPr>
          <p:cNvSpPr txBox="1"/>
          <p:nvPr/>
        </p:nvSpPr>
        <p:spPr>
          <a:xfrm>
            <a:off x="4533900" y="237112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1" name="110 CuadroTexto">
            <a:hlinkClick r:id="rId125" action="ppaction://hlinkpres?slideindex=19&amp;slidetitle=Presentación de PowerPoint"/>
          </p:cNvPr>
          <p:cNvSpPr txBox="1"/>
          <p:nvPr/>
        </p:nvSpPr>
        <p:spPr>
          <a:xfrm>
            <a:off x="4533900" y="2047275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2" name="111 CuadroTexto">
            <a:hlinkClick r:id="rId126" action="ppaction://hlinkpres?slideindex=18&amp;slidetitle=Presentación de PowerPoint"/>
          </p:cNvPr>
          <p:cNvSpPr txBox="1"/>
          <p:nvPr/>
        </p:nvSpPr>
        <p:spPr>
          <a:xfrm>
            <a:off x="4543425" y="17329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3" name="112 CuadroTexto">
            <a:hlinkClick r:id="rId127" action="ppaction://hlinkpres?slideindex=17&amp;slidetitle=Presentación de PowerPoint"/>
          </p:cNvPr>
          <p:cNvSpPr txBox="1"/>
          <p:nvPr/>
        </p:nvSpPr>
        <p:spPr>
          <a:xfrm>
            <a:off x="4514850" y="1390050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48" name="47 CuadroTexto">
            <a:hlinkClick r:id="rId128" action="ppaction://hlinkpres?slideindex=1&amp;slidetitle="/>
          </p:cNvPr>
          <p:cNvSpPr txBox="1"/>
          <p:nvPr/>
        </p:nvSpPr>
        <p:spPr>
          <a:xfrm>
            <a:off x="7118833" y="3141220"/>
            <a:ext cx="14576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endParaRPr lang="es-MX" sz="700" dirty="0"/>
          </a:p>
        </p:txBody>
      </p:sp>
      <p:sp>
        <p:nvSpPr>
          <p:cNvPr id="49" name="48 CuadroTexto">
            <a:hlinkClick r:id="rId129" action="ppaction://hlinkpres?slideindex=1&amp;slidetitle=Presentación de PowerPoint"/>
          </p:cNvPr>
          <p:cNvSpPr txBox="1"/>
          <p:nvPr/>
        </p:nvSpPr>
        <p:spPr>
          <a:xfrm>
            <a:off x="1714500" y="13873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7" name="116 CuadroTexto">
            <a:hlinkClick r:id="rId130" action="ppaction://hlinkpres?slideindex=2&amp;slidetitle=Presentación de PowerPoint"/>
          </p:cNvPr>
          <p:cNvSpPr txBox="1"/>
          <p:nvPr/>
        </p:nvSpPr>
        <p:spPr>
          <a:xfrm>
            <a:off x="1809750" y="17207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8" name="117 CuadroTexto">
            <a:hlinkClick r:id="rId131" action="ppaction://hlinkpres?slideindex=3&amp;slidetitle=Presentación de PowerPoint"/>
          </p:cNvPr>
          <p:cNvSpPr txBox="1"/>
          <p:nvPr/>
        </p:nvSpPr>
        <p:spPr>
          <a:xfrm>
            <a:off x="1819275" y="204459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9" name="118 CuadroTexto">
            <a:hlinkClick r:id="rId132" action="ppaction://hlinkpres?slideindex=4&amp;slidetitle=Presentación de PowerPoint"/>
          </p:cNvPr>
          <p:cNvSpPr txBox="1"/>
          <p:nvPr/>
        </p:nvSpPr>
        <p:spPr>
          <a:xfrm>
            <a:off x="1838325" y="2368441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0" name="119 CuadroTexto">
            <a:hlinkClick r:id="rId133" action="ppaction://hlinkpres?slideindex=5&amp;slidetitle=Presentación de PowerPoint"/>
          </p:cNvPr>
          <p:cNvSpPr txBox="1"/>
          <p:nvPr/>
        </p:nvSpPr>
        <p:spPr>
          <a:xfrm>
            <a:off x="1800225" y="27018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1" name="120 CuadroTexto">
            <a:hlinkClick r:id="rId134" action="ppaction://hlinkpres?slideindex=6&amp;slidetitle=Presentación de PowerPoint"/>
          </p:cNvPr>
          <p:cNvSpPr txBox="1"/>
          <p:nvPr/>
        </p:nvSpPr>
        <p:spPr>
          <a:xfrm>
            <a:off x="1800225" y="300661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22" name="121 CuadroTexto">
            <a:hlinkClick r:id="rId135" action="ppaction://hlinkpres?slideindex=7&amp;slidetitle=Presentación de PowerPoint"/>
          </p:cNvPr>
          <p:cNvSpPr txBox="1"/>
          <p:nvPr/>
        </p:nvSpPr>
        <p:spPr>
          <a:xfrm>
            <a:off x="1819275" y="3368566"/>
            <a:ext cx="257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123" name="122 CuadroTexto">
            <a:hlinkClick r:id="rId136" action="ppaction://hlinkpres?slideindex=8&amp;slidetitle=Presentación de PowerPoint"/>
          </p:cNvPr>
          <p:cNvSpPr txBox="1"/>
          <p:nvPr/>
        </p:nvSpPr>
        <p:spPr>
          <a:xfrm>
            <a:off x="1809750" y="3711466"/>
            <a:ext cx="257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4" name="113 CuadroTexto">
            <a:hlinkClick r:id="rId137" action="ppaction://hlinkpres?slideindex=23&amp;slidetitle=Presentación de PowerPoint"/>
          </p:cNvPr>
          <p:cNvSpPr txBox="1"/>
          <p:nvPr/>
        </p:nvSpPr>
        <p:spPr>
          <a:xfrm>
            <a:off x="4714875" y="3361511"/>
            <a:ext cx="2409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  <p:sp>
        <p:nvSpPr>
          <p:cNvPr id="115" name="114 CuadroTexto">
            <a:hlinkClick r:id="rId138" action="ppaction://hlinkpres?slideindex=1&amp;slidetitle="/>
          </p:cNvPr>
          <p:cNvSpPr txBox="1"/>
          <p:nvPr/>
        </p:nvSpPr>
        <p:spPr>
          <a:xfrm>
            <a:off x="7181732" y="5660788"/>
            <a:ext cx="183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09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6976</TotalTime>
  <Words>135</Words>
  <Application>Microsoft Office PowerPoint</Application>
  <PresentationFormat>Presentación en pantalla (4:3)</PresentationFormat>
  <Paragraphs>73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Obras concluidas, en proceso y proyectadas  </vt:lpstr>
      <vt:lpstr>Obras por Sector </vt:lpstr>
      <vt:lpstr>Catálogo por Estado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 General de la Administración Pública Federal</dc:title>
  <dc:creator>Erica Gonzalez Hilario</dc:creator>
  <cp:lastModifiedBy>db2</cp:lastModifiedBy>
  <cp:revision>281</cp:revision>
  <cp:lastPrinted>2014-07-04T02:48:07Z</cp:lastPrinted>
  <dcterms:created xsi:type="dcterms:W3CDTF">2014-05-28T18:11:44Z</dcterms:created>
  <dcterms:modified xsi:type="dcterms:W3CDTF">2015-07-21T01:39:49Z</dcterms:modified>
</cp:coreProperties>
</file>