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78" d="100"/>
          <a:sy n="178" d="100"/>
        </p:scale>
        <p:origin x="-402" y="-46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12/10/2015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12/10/2015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12/10/2015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12/10/2015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12/10/2015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12/10/2015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12/10/2015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12/10/2015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12/10/2015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12/10/2015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12/10/2015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12/10/2015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12/10/2015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41E7-0659-46B3-91BB-B8C3B98C4B5D}" type="datetimeFigureOut">
              <a:rPr lang="es-MX" smtClean="0"/>
              <a:t>12/10/2015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0" cy="20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2 Imagen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13" y="116632"/>
            <a:ext cx="5290891" cy="475449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t="27418" r="3494" b="26087"/>
          <a:stretch/>
        </p:blipFill>
        <p:spPr>
          <a:xfrm>
            <a:off x="119917" y="47761"/>
            <a:ext cx="1787787" cy="6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668618"/>
              </p:ext>
            </p:extLst>
          </p:nvPr>
        </p:nvGraphicFramePr>
        <p:xfrm>
          <a:off x="395536" y="1988840"/>
          <a:ext cx="2555920" cy="474212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68"/>
                <a:gridCol w="1368152"/>
              </a:tblGrid>
              <a:tr h="41502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dirty="0" smtClean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endParaRPr lang="es-MX" sz="1000" dirty="0" smtClean="0"/>
                    </a:p>
                    <a:p>
                      <a:r>
                        <a:rPr lang="es-MX" sz="1000" dirty="0" smtClean="0"/>
                        <a:t>Identificador de la obra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Denominación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5824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Dependencia / Organismo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Estado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Municipio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Fecha</a:t>
                      </a:r>
                      <a:r>
                        <a:rPr lang="es-MX" sz="1000" baseline="0" dirty="0" smtClean="0"/>
                        <a:t> de Inicio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Fecha de Término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Tipo de Obra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Avance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Fecha de Modificación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10880"/>
              </p:ext>
            </p:extLst>
          </p:nvPr>
        </p:nvGraphicFramePr>
        <p:xfrm>
          <a:off x="3059832" y="908720"/>
          <a:ext cx="3312368" cy="15770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064"/>
                <a:gridCol w="224671"/>
                <a:gridCol w="567055"/>
                <a:gridCol w="208280"/>
                <a:gridCol w="463068"/>
                <a:gridCol w="234162"/>
                <a:gridCol w="208280"/>
                <a:gridCol w="529919"/>
                <a:gridCol w="300869"/>
              </a:tblGrid>
              <a:tr h="288032">
                <a:tc gridSpan="9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Federal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 </a:t>
                      </a:r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Estatal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dirty="0" smtClean="0"/>
                        <a:t>Municipal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Social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Privada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 Otros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gridSpan="5"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 gridSpan="2">
                  <a:txBody>
                    <a:bodyPr/>
                    <a:lstStyle/>
                    <a:p>
                      <a:r>
                        <a:rPr lang="es-MX" sz="1000" dirty="0" smtClean="0"/>
                        <a:t>Inversión</a:t>
                      </a:r>
                      <a:r>
                        <a:rPr lang="es-MX" sz="1000" baseline="0" dirty="0" smtClean="0"/>
                        <a:t> Total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1000" b="0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424258"/>
              </p:ext>
            </p:extLst>
          </p:nvPr>
        </p:nvGraphicFramePr>
        <p:xfrm>
          <a:off x="3059832" y="2564904"/>
          <a:ext cx="3312368" cy="1352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232248"/>
              </a:tblGrid>
              <a:tr h="288032">
                <a:tc gridSpan="2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Población Objetivo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Impacto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Señalización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318316"/>
              </p:ext>
            </p:extLst>
          </p:nvPr>
        </p:nvGraphicFramePr>
        <p:xfrm>
          <a:off x="3059832" y="4005062"/>
          <a:ext cx="3312368" cy="2736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/>
                <a:gridCol w="1235393"/>
                <a:gridCol w="1763920"/>
              </a:tblGrid>
              <a:tr h="376363">
                <a:tc gridSpan="3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07727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Compromiso de Gobierno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159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Plan Nuevo Guerrero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8159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Plan Michoacán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8159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Plan Nacional de Infraestructura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8159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Cruzada Nacional contra el Hambre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25853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Obras</a:t>
                      </a:r>
                      <a:r>
                        <a:rPr lang="es-MX" sz="1000" b="0" baseline="0" dirty="0" smtClean="0">
                          <a:latin typeface="+mj-lt"/>
                        </a:rPr>
                        <a:t> Institucionales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383236"/>
              </p:ext>
            </p:extLst>
          </p:nvPr>
        </p:nvGraphicFramePr>
        <p:xfrm>
          <a:off x="6444208" y="908721"/>
          <a:ext cx="2304256" cy="267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</a:tblGrid>
              <a:tr h="379623"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02157">
                <a:tc>
                  <a:txBody>
                    <a:bodyPr/>
                    <a:lstStyle/>
                    <a:p>
                      <a:pPr algn="ctr"/>
                      <a:endParaRPr lang="es-MX" sz="1600" b="1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76811"/>
              </p:ext>
            </p:extLst>
          </p:nvPr>
        </p:nvGraphicFramePr>
        <p:xfrm>
          <a:off x="6444208" y="3645028"/>
          <a:ext cx="2304256" cy="1208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936104"/>
              </a:tblGrid>
              <a:tr h="350491">
                <a:tc gridSpan="2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33661"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Inaugurada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33661">
                <a:tc>
                  <a:txBody>
                    <a:bodyPr/>
                    <a:lstStyle/>
                    <a:p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55218"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Cargo que inauguró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680929"/>
              </p:ext>
            </p:extLst>
          </p:nvPr>
        </p:nvGraphicFramePr>
        <p:xfrm>
          <a:off x="6444208" y="4941168"/>
          <a:ext cx="2304256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6"/>
                <a:gridCol w="768085"/>
              </a:tblGrid>
              <a:tr h="360040">
                <a:tc gridSpan="3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4344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smtClean="0">
                          <a:latin typeface="+mj-lt"/>
                        </a:rPr>
                        <a:t>Antes</a:t>
                      </a:r>
                      <a:endParaRPr lang="es-MX" sz="1000" dirty="0">
                        <a:latin typeface="+mj-lt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smtClean="0">
                          <a:latin typeface="+mj-lt"/>
                        </a:rPr>
                        <a:t>Durante</a:t>
                      </a:r>
                      <a:endParaRPr lang="es-MX" sz="1000" dirty="0">
                        <a:latin typeface="+mj-lt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smtClean="0">
                          <a:latin typeface="+mj-lt"/>
                        </a:rPr>
                        <a:t>Después</a:t>
                      </a:r>
                      <a:endParaRPr lang="es-MX" sz="1000" dirty="0">
                        <a:latin typeface="+mj-lt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1631198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>
              <a:latin typeface="Arial Narrow" panose="020B060602020203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47664" y="2606715"/>
            <a:ext cx="1284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47664" y="295688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/>
              <a:t>x</a:t>
            </a:r>
            <a:endParaRPr lang="es-MX" sz="800" b="1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7664" y="3470231"/>
            <a:ext cx="1284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547664" y="3902859"/>
            <a:ext cx="1201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547664" y="4334907"/>
            <a:ext cx="111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547664" y="4694947"/>
            <a:ext cx="111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547664" y="5126995"/>
            <a:ext cx="1201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547664" y="5559043"/>
            <a:ext cx="111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47664" y="5991091"/>
            <a:ext cx="1201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547664" y="6341258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518814" y="1300955"/>
            <a:ext cx="405113" cy="200055"/>
          </a:xfrm>
          <a:prstGeom prst="rect">
            <a:avLst/>
          </a:prstGeom>
          <a:noFill/>
          <a:ln>
            <a:noFill/>
          </a:ln>
        </p:spPr>
        <p:txBody>
          <a:bodyPr wrap="square" lIns="72000" rIns="0" rtlCol="0">
            <a:spAutoFit/>
          </a:bodyPr>
          <a:lstStyle/>
          <a:p>
            <a:pPr>
              <a:defRPr sz="800"/>
            </a:pPr>
            <a:r>
              <a:rPr lang="es-MX" sz="700" b="1" dirty="0" smtClean="0"/>
              <a:t>x</a:t>
            </a:r>
            <a:endParaRPr lang="es-MX" sz="700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90406" y="1300955"/>
            <a:ext cx="425609" cy="200055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pPr>
              <a:defRPr sz="800"/>
            </a:pPr>
            <a:r>
              <a:rPr lang="es-MX" sz="700" b="1" dirty="0" smtClean="0"/>
              <a:t>x</a:t>
            </a:r>
            <a:endParaRPr lang="es-MX" sz="700" b="1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262515" y="1300955"/>
            <a:ext cx="382510" cy="200055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pPr>
              <a:defRPr sz="800"/>
            </a:pPr>
            <a:r>
              <a:rPr lang="es-MX" sz="700" b="1" dirty="0" smtClean="0"/>
              <a:t>x</a:t>
            </a:r>
            <a:endParaRPr lang="es-MX" sz="700" b="1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946590" y="1300955"/>
            <a:ext cx="425609" cy="200055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pPr>
              <a:defRPr sz="800"/>
            </a:pPr>
            <a:r>
              <a:rPr lang="es-MX" sz="700" b="1" dirty="0" smtClean="0"/>
              <a:t>x</a:t>
            </a:r>
            <a:endParaRPr lang="es-MX" sz="700" b="1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563888" y="1706774"/>
            <a:ext cx="382422" cy="200055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pPr>
              <a:defRPr sz="800"/>
            </a:pPr>
            <a:r>
              <a:rPr lang="es-MX" sz="700" b="1" dirty="0" smtClean="0"/>
              <a:t>x</a:t>
            </a:r>
            <a:endParaRPr lang="es-MX" sz="700" b="1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283968" y="1706774"/>
            <a:ext cx="360040" cy="200055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pPr>
              <a:defRPr sz="800"/>
            </a:pPr>
            <a:r>
              <a:rPr lang="es-MX" sz="700" b="1" dirty="0" smtClean="0"/>
              <a:t>x</a:t>
            </a:r>
            <a:endParaRPr lang="es-MX" sz="700" b="1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716016" y="1706774"/>
            <a:ext cx="1656184" cy="22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700" b="1" dirty="0" smtClean="0"/>
              <a:t>x</a:t>
            </a:r>
            <a:endParaRPr lang="es-MX" sz="700" b="1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851920" y="2107530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076056" y="210753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067944" y="2996952"/>
            <a:ext cx="2088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67944" y="3326795"/>
            <a:ext cx="2088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67944" y="3614827"/>
            <a:ext cx="2088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059832" y="4448726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644008" y="4464114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>
                <a:latin typeface="+mj-lt"/>
                <a:cs typeface="Angsana New" panose="02020603050405020304" pitchFamily="18" charset="-34"/>
              </a:rPr>
              <a:t>x</a:t>
            </a:r>
            <a:endParaRPr lang="es-MX" sz="1000" b="1" dirty="0">
              <a:latin typeface="+mj-lt"/>
              <a:cs typeface="Angsana New" panose="02020603050405020304" pitchFamily="18" charset="-34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059832" y="479715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059832" y="515719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059832" y="554733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3059832" y="591908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059832" y="627912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444208" y="1341348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dirty="0" smtClean="0"/>
              <a:t>x</a:t>
            </a:r>
            <a:endParaRPr lang="es-MX" sz="1000" dirty="0">
              <a:latin typeface="Arial Narrow" panose="020B0606020202030204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44208" y="2708340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dirty="0" smtClean="0"/>
              <a:t>x</a:t>
            </a:r>
            <a:endParaRPr lang="es-MX" sz="1000" dirty="0">
              <a:latin typeface="Arial Narrow" panose="020B0606020202030204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596336" y="401141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7583458" y="4493798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52" name="33 CuadroTexto"/>
          <p:cNvSpPr txBox="1"/>
          <p:nvPr/>
        </p:nvSpPr>
        <p:spPr>
          <a:xfrm>
            <a:off x="5220072" y="5541437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>
                <a:latin typeface="+mj-lt"/>
                <a:cs typeface="Angsana New" panose="02020603050405020304" pitchFamily="18" charset="-34"/>
              </a:rPr>
              <a:t>x</a:t>
            </a:r>
            <a:endParaRPr lang="es-MX" sz="1000" b="1" dirty="0">
              <a:latin typeface="+mj-lt"/>
              <a:cs typeface="Angsana New" panose="02020603050405020304" pitchFamily="18" charset="-34"/>
            </a:endParaRPr>
          </a:p>
        </p:txBody>
      </p:sp>
      <p:pic>
        <p:nvPicPr>
          <p:cNvPr id="56" name="5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88841"/>
            <a:ext cx="1417777" cy="360000"/>
          </a:xfrm>
          <a:prstGeom prst="rect">
            <a:avLst/>
          </a:prstGeom>
        </p:spPr>
      </p:pic>
      <p:pic>
        <p:nvPicPr>
          <p:cNvPr id="57" name="5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10" y="908721"/>
            <a:ext cx="1417778" cy="360000"/>
          </a:xfrm>
          <a:prstGeom prst="rect">
            <a:avLst/>
          </a:prstGeom>
        </p:spPr>
      </p:pic>
      <p:pic>
        <p:nvPicPr>
          <p:cNvPr id="59" name="5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319" y="2569194"/>
            <a:ext cx="1417777" cy="360000"/>
          </a:xfrm>
          <a:prstGeom prst="rect">
            <a:avLst/>
          </a:prstGeom>
        </p:spPr>
      </p:pic>
      <p:pic>
        <p:nvPicPr>
          <p:cNvPr id="60" name="5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53" y="4001413"/>
            <a:ext cx="1786667" cy="360000"/>
          </a:xfrm>
          <a:prstGeom prst="rect">
            <a:avLst/>
          </a:prstGeom>
        </p:spPr>
      </p:pic>
      <p:pic>
        <p:nvPicPr>
          <p:cNvPr id="61" name="6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64" y="942577"/>
            <a:ext cx="1786668" cy="360000"/>
          </a:xfrm>
          <a:prstGeom prst="rect">
            <a:avLst/>
          </a:prstGeom>
        </p:spPr>
      </p:pic>
      <p:pic>
        <p:nvPicPr>
          <p:cNvPr id="62" name="61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64" y="2353751"/>
            <a:ext cx="1786668" cy="360000"/>
          </a:xfrm>
          <a:prstGeom prst="rect">
            <a:avLst/>
          </a:prstGeom>
        </p:spPr>
      </p:pic>
      <p:pic>
        <p:nvPicPr>
          <p:cNvPr id="63" name="62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64" y="3725145"/>
            <a:ext cx="1786668" cy="360000"/>
          </a:xfrm>
          <a:prstGeom prst="rect">
            <a:avLst/>
          </a:prstGeom>
        </p:spPr>
      </p:pic>
      <p:pic>
        <p:nvPicPr>
          <p:cNvPr id="64" name="63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643" y="4973363"/>
            <a:ext cx="1786667" cy="360000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6"/>
            <a:ext cx="2284210" cy="76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97</Words>
  <Application>Microsoft Office PowerPoint</Application>
  <PresentationFormat>Presentación en pantalla (4:3)</PresentationFormat>
  <Paragraphs>77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Angsana New</vt:lpstr>
      <vt:lpstr>Arial</vt:lpstr>
      <vt:lpstr>Arial Narrow</vt:lpstr>
      <vt:lpstr>Calibri</vt:lpstr>
      <vt:lpstr>Soberana Titular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dds</cp:lastModifiedBy>
  <cp:revision>51</cp:revision>
  <dcterms:created xsi:type="dcterms:W3CDTF">2014-10-19T04:59:10Z</dcterms:created>
  <dcterms:modified xsi:type="dcterms:W3CDTF">2015-10-12T21:02:34Z</dcterms:modified>
</cp:coreProperties>
</file>