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4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208912" cy="5425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03156"/>
              </p:ext>
            </p:extLst>
          </p:nvPr>
        </p:nvGraphicFramePr>
        <p:xfrm>
          <a:off x="395536" y="1988840"/>
          <a:ext cx="2555920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>
                          <a:latin typeface="Arial Narrow" panose="020B0606020202030204" pitchFamily="34" charset="0"/>
                        </a:rPr>
                        <a:t>Datos Generales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Identificador de la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Denominación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Dependencia/Organismo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Estado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de Inicio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Término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Tipo de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Avance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Modificación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5390"/>
              </p:ext>
            </p:extLst>
          </p:nvPr>
        </p:nvGraphicFramePr>
        <p:xfrm>
          <a:off x="3059832" y="908720"/>
          <a:ext cx="3312368" cy="160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313055"/>
                <a:gridCol w="462280"/>
                <a:gridCol w="313055"/>
                <a:gridCol w="463068"/>
                <a:gridCol w="129387"/>
                <a:gridCol w="313055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Federal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Social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Privada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Otros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Inversión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Total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10017"/>
              </p:ext>
            </p:extLst>
          </p:nvPr>
        </p:nvGraphicFramePr>
        <p:xfrm>
          <a:off x="3059832" y="2564904"/>
          <a:ext cx="3312368" cy="128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Población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Población Objetivo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Impacto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Señalización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13635"/>
              </p:ext>
            </p:extLst>
          </p:nvPr>
        </p:nvGraphicFramePr>
        <p:xfrm>
          <a:off x="3059832" y="3933056"/>
          <a:ext cx="3312368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288032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Clasificación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Compromiso de Gobierno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Nuevo Guerrero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Michoacán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Nacional de Infraestructura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Cruzada Nacional contra el Hambre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Otra clasificación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58726"/>
              </p:ext>
            </p:extLst>
          </p:nvPr>
        </p:nvGraphicFramePr>
        <p:xfrm>
          <a:off x="6444208" y="908721"/>
          <a:ext cx="2232248" cy="2688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7962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Descripción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215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Observaciones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03945"/>
              </p:ext>
            </p:extLst>
          </p:nvPr>
        </p:nvGraphicFramePr>
        <p:xfrm>
          <a:off x="6444208" y="3645024"/>
          <a:ext cx="225591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Inauguración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00948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Inaugurada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2983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Susceptible a inaugurar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4068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Cargo que inauguró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68556"/>
              </p:ext>
            </p:extLst>
          </p:nvPr>
        </p:nvGraphicFramePr>
        <p:xfrm>
          <a:off x="6444208" y="4941168"/>
          <a:ext cx="2304256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Fotografías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Antes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Durante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Después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4355976" y="174371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 dirty="0" smtClean="0"/>
          </a:p>
          <a:p>
            <a:endParaRPr lang="es-MX" sz="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OB_SEGOB_00002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780928"/>
            <a:ext cx="1440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ESTACION MIGRATORIA (INM)</a:t>
            </a:r>
            <a:endParaRPr lang="es-MX" sz="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284984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SEGOB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717612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CHIAPAS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22166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ESTATAL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58112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2013-11-01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013176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2014-01-01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373216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CONCLUIDAS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805264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100.0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165304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2015-05-29 10:10:00+00:00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9188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34076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184068" y="1340768"/>
            <a:ext cx="396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1216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491880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700808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20544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12.71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20544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MDP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2494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EXTRANJEROS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21297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NACIONAL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57359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36510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572000" y="436510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  <a:cs typeface="Angsana New" panose="02020603050405020304" pitchFamily="18" charset="-34"/>
              </a:rPr>
              <a:t>x</a:t>
            </a:r>
            <a:endParaRPr lang="es-MX" sz="800" dirty="0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72514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12089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51723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87727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23731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MANTENIMIENTO MAYOR A INMUEBLES DE LA DELEGACION FEDERAL DEL INM EN CASA ROJA, UNION JUAREZ, TAPACHULA -GRUPO BETA -REGULACION DE ESTANCIA EN EL ESTADO DE CHIAPAS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TRAMITES MIGRATORIOS: 165,475 EXTRANJEROS PRESENTADOS ANTE EL INM: 5,359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24328" y="400506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24328" y="422108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24328" y="45097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OTRO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pic>
        <p:nvPicPr>
          <p:cNvPr id="45" name="Picture 44" descr="SEGO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14400"/>
            <a:ext cx="2667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106</Words>
  <Application>Microsoft Office PowerPoint</Application>
  <PresentationFormat>Presentación en pantalla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db2</cp:lastModifiedBy>
  <cp:revision>38</cp:revision>
  <dcterms:created xsi:type="dcterms:W3CDTF">2014-10-19T04:59:10Z</dcterms:created>
  <dcterms:modified xsi:type="dcterms:W3CDTF">2015-07-05T05:28:13Z</dcterms:modified>
</cp:coreProperties>
</file>