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7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3"/>
            <a:ext cx="1368152" cy="4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577"/>
            <a:ext cx="9144000" cy="20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11 Imagen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93" y="225619"/>
            <a:ext cx="4608195" cy="3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68680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dirty="0" smtClean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endParaRPr lang="es-MX" sz="800" dirty="0" smtClean="0"/>
                    </a:p>
                    <a:p>
                      <a:r>
                        <a:rPr lang="es-MX" sz="800" dirty="0" smtClean="0"/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Dependencia / 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Fecha</a:t>
                      </a:r>
                      <a:r>
                        <a:rPr lang="es-MX" sz="800" baseline="0" dirty="0" smtClean="0"/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14376"/>
              </p:ext>
            </p:extLst>
          </p:nvPr>
        </p:nvGraphicFramePr>
        <p:xfrm>
          <a:off x="3059832" y="908720"/>
          <a:ext cx="3312368" cy="1577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41161"/>
              </p:ext>
            </p:extLst>
          </p:nvPr>
        </p:nvGraphicFramePr>
        <p:xfrm>
          <a:off x="3059832" y="2564904"/>
          <a:ext cx="3312368" cy="1251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30837"/>
              </p:ext>
            </p:extLst>
          </p:nvPr>
        </p:nvGraphicFramePr>
        <p:xfrm>
          <a:off x="3059832" y="3933056"/>
          <a:ext cx="3312368" cy="263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77285"/>
              </p:ext>
            </p:extLst>
          </p:nvPr>
        </p:nvGraphicFramePr>
        <p:xfrm>
          <a:off x="6444208" y="908721"/>
          <a:ext cx="2304256" cy="267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9623"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2157"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16041"/>
              </p:ext>
            </p:extLst>
          </p:nvPr>
        </p:nvGraphicFramePr>
        <p:xfrm>
          <a:off x="6444208" y="3717032"/>
          <a:ext cx="2304256" cy="104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46963"/>
              </p:ext>
            </p:extLst>
          </p:nvPr>
        </p:nvGraphicFramePr>
        <p:xfrm>
          <a:off x="6444208" y="4941168"/>
          <a:ext cx="2304256" cy="162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140957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01008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293096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29309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  <a:cs typeface="Angsana New" panose="02020603050405020304" pitchFamily="18" charset="-34"/>
              </a:rPr>
              <a:t>x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653136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01317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44580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16530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77652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93676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pic>
        <p:nvPicPr>
          <p:cNvPr id="56" name="5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6" y="1988840"/>
            <a:ext cx="1944463" cy="493735"/>
          </a:xfrm>
          <a:prstGeom prst="rect">
            <a:avLst/>
          </a:prstGeom>
        </p:spPr>
      </p:pic>
      <p:pic>
        <p:nvPicPr>
          <p:cNvPr id="57" name="5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908720"/>
            <a:ext cx="1944463" cy="493735"/>
          </a:xfrm>
          <a:prstGeom prst="rect">
            <a:avLst/>
          </a:prstGeom>
        </p:spPr>
      </p:pic>
      <p:pic>
        <p:nvPicPr>
          <p:cNvPr id="59" name="5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53" y="2569194"/>
            <a:ext cx="1944463" cy="493735"/>
          </a:xfrm>
          <a:prstGeom prst="rect">
            <a:avLst/>
          </a:prstGeom>
        </p:spPr>
      </p:pic>
      <p:pic>
        <p:nvPicPr>
          <p:cNvPr id="60" name="5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62" y="3933056"/>
            <a:ext cx="2450390" cy="493735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55" y="942577"/>
            <a:ext cx="2450390" cy="493735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53750"/>
            <a:ext cx="2450390" cy="493735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694948"/>
            <a:ext cx="2450390" cy="493735"/>
          </a:xfrm>
          <a:prstGeom prst="rect">
            <a:avLst/>
          </a:prstGeom>
        </p:spPr>
      </p:pic>
      <p:pic>
        <p:nvPicPr>
          <p:cNvPr id="64" name="63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46" y="4931899"/>
            <a:ext cx="2450390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99</Words>
  <Application>Microsoft Office PowerPoint</Application>
  <PresentationFormat>Presentación en pantalla (4:3)</PresentationFormat>
  <Paragraphs>78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Angsana New</vt:lpstr>
      <vt:lpstr>Arial</vt:lpstr>
      <vt:lpstr>Arial Narrow</vt:lpstr>
      <vt:lpstr>Calibri</vt:lpstr>
      <vt:lpstr>Soberana Titular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Alejandro Gomez Sanchez</cp:lastModifiedBy>
  <cp:revision>44</cp:revision>
  <dcterms:created xsi:type="dcterms:W3CDTF">2014-10-19T04:59:10Z</dcterms:created>
  <dcterms:modified xsi:type="dcterms:W3CDTF">2015-07-18T00:36:06Z</dcterms:modified>
</cp:coreProperties>
</file>