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4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pic>
        <p:nvPicPr>
          <p:cNvPr id="9" name="8 Imagen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8208912" cy="5425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03156"/>
              </p:ext>
            </p:extLst>
          </p:nvPr>
        </p:nvGraphicFramePr>
        <p:xfrm>
          <a:off x="395536" y="1988840"/>
          <a:ext cx="2555920" cy="460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8"/>
                <a:gridCol w="1368152"/>
              </a:tblGrid>
              <a:tr h="41502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 smtClean="0">
                          <a:latin typeface="Arial Narrow" panose="020B0606020202030204" pitchFamily="34" charset="0"/>
                        </a:rPr>
                        <a:t>Datos Generales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Identificador de la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Denominación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58243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Dependencia/Organismo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Estado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Municipio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</a:t>
                      </a:r>
                      <a:r>
                        <a:rPr lang="es-MX" sz="800" b="1" baseline="0" dirty="0" smtClean="0">
                          <a:latin typeface="Arial Narrow" panose="020B0606020202030204" pitchFamily="34" charset="0"/>
                        </a:rPr>
                        <a:t> de Inicio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 de Término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Tipo de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Avance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 de Modificación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5390"/>
              </p:ext>
            </p:extLst>
          </p:nvPr>
        </p:nvGraphicFramePr>
        <p:xfrm>
          <a:off x="3059832" y="908720"/>
          <a:ext cx="3312368" cy="1607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313055"/>
                <a:gridCol w="462280"/>
                <a:gridCol w="313055"/>
                <a:gridCol w="463068"/>
                <a:gridCol w="129387"/>
                <a:gridCol w="313055"/>
                <a:gridCol w="529919"/>
                <a:gridCol w="300869"/>
              </a:tblGrid>
              <a:tr h="288032">
                <a:tc gridSpan="9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Federal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 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Estatal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Municipal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Social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Privada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Otros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Inversión</a:t>
                      </a:r>
                      <a:r>
                        <a:rPr lang="es-MX" sz="800" b="1" baseline="0" dirty="0" smtClean="0">
                          <a:latin typeface="Arial Narrow" panose="020B0606020202030204" pitchFamily="34" charset="0"/>
                        </a:rPr>
                        <a:t> Total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8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10017"/>
              </p:ext>
            </p:extLst>
          </p:nvPr>
        </p:nvGraphicFramePr>
        <p:xfrm>
          <a:off x="3059832" y="2564904"/>
          <a:ext cx="3312368" cy="128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232248"/>
              </a:tblGrid>
              <a:tr h="288032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Población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Población Objetivo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Impacto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Señalización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13635"/>
              </p:ext>
            </p:extLst>
          </p:nvPr>
        </p:nvGraphicFramePr>
        <p:xfrm>
          <a:off x="3059832" y="3933056"/>
          <a:ext cx="3312368" cy="2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/>
                <a:gridCol w="1235393"/>
                <a:gridCol w="1763920"/>
              </a:tblGrid>
              <a:tr h="288032">
                <a:tc gridSpan="3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Clasificación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Compromiso de Gobierno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Nuevo Guerrero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Michoacán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Nacional de Infraestructura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Cruzada Nacional contra el Hambre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3856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Otra clasificación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558726"/>
              </p:ext>
            </p:extLst>
          </p:nvPr>
        </p:nvGraphicFramePr>
        <p:xfrm>
          <a:off x="6444208" y="908721"/>
          <a:ext cx="2232248" cy="2688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379623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Descripción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215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Observaciones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103945"/>
              </p:ext>
            </p:extLst>
          </p:nvPr>
        </p:nvGraphicFramePr>
        <p:xfrm>
          <a:off x="6444208" y="3645024"/>
          <a:ext cx="2255912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956"/>
                <a:gridCol w="1127956"/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Inauguración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00948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Inaugurada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29833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Susceptible a inaugurar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4068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Cargo que inauguró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68556"/>
              </p:ext>
            </p:extLst>
          </p:nvPr>
        </p:nvGraphicFramePr>
        <p:xfrm>
          <a:off x="6444208" y="4941168"/>
          <a:ext cx="2304256" cy="165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768086"/>
                <a:gridCol w="768085"/>
              </a:tblGrid>
              <a:tr h="360040">
                <a:tc gridSpan="3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Fotografías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259944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Antes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Durante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Después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28" name="27 CuadroTexto"/>
          <p:cNvSpPr txBox="1"/>
          <p:nvPr/>
        </p:nvSpPr>
        <p:spPr>
          <a:xfrm>
            <a:off x="4355976" y="1743716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 dirty="0" smtClean="0"/>
          </a:p>
          <a:p>
            <a:endParaRPr lang="es-MX" sz="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631198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>
              <a:latin typeface="Arial Narrow" panose="020B060602020203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547664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547664" y="2780928"/>
            <a:ext cx="1440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" dirty="0" smtClean="0">
                <a:latin typeface="Arial Narrow" panose="020B0606020202030204" pitchFamily="34" charset="0"/>
              </a:rPr>
              <a:t>x</a:t>
            </a:r>
            <a:endParaRPr lang="es-MX" sz="6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47664" y="3284984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547664" y="3717612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547664" y="4221668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547664" y="4581128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547664" y="5013176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547664" y="5373216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547664" y="5805264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547664" y="6165304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49188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283968" y="134076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184068" y="1340768"/>
            <a:ext cx="396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1216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491880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283968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4572000" y="1700808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851920" y="220544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076056" y="220544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067944" y="2924944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067944" y="321297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67944" y="357359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059832" y="436510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572000" y="436510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  <a:cs typeface="Angsana New" panose="02020603050405020304" pitchFamily="18" charset="-34"/>
              </a:rPr>
              <a:t>x</a:t>
            </a:r>
            <a:endParaRPr lang="es-MX" sz="800" dirty="0">
              <a:latin typeface="Arial Narrow" panose="020B0606020202030204" pitchFamily="34" charset="0"/>
              <a:cs typeface="Angsana New" panose="02020603050405020304" pitchFamily="18" charset="-34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059832" y="472514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059832" y="512089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059832" y="551723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3059832" y="587727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059832" y="623731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444208" y="1341348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444208" y="2708340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524328" y="4005064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7524328" y="4221088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7524328" y="45097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106</Words>
  <Application>Microsoft Office PowerPoint</Application>
  <PresentationFormat>Presentación en pantalla (4:3)</PresentationFormat>
  <Paragraphs>85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db2</cp:lastModifiedBy>
  <cp:revision>38</cp:revision>
  <dcterms:created xsi:type="dcterms:W3CDTF">2014-10-19T04:59:10Z</dcterms:created>
  <dcterms:modified xsi:type="dcterms:W3CDTF">2015-07-05T05:28:13Z</dcterms:modified>
</cp:coreProperties>
</file>