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OB_SEGOB_00056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28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PROYECTO DE AMPLIACION DE LA COBERTURA DEL ORGANISMO PROMOTOR DE MEDIOS AUDIOVISUALES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ESTATAL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2011-04-01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2015-12-31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PROCESO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80.0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2015-01-23 10:36:35+00:00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1060.65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N.D.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AMPLIAR LA COBERTURA DE LOS MEDIOS AUDIOVISUALES DE LA ADMINISTRACION PUBLICA FEDERAL, QUE CONSTITUYE UNA ACTIVIDAD DE INTERES PUBLICO.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SEGO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37</cp:revision>
  <dcterms:created xsi:type="dcterms:W3CDTF">2014-10-19T04:59:10Z</dcterms:created>
  <dcterms:modified xsi:type="dcterms:W3CDTF">2014-10-22T03:42:04Z</dcterms:modified>
</cp:coreProperties>
</file>