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smtClean="0">
                <a:latin typeface="Arial Narrow" panose="020B0606020202030204" pitchFamily="34" charset="0"/>
              </a:rPr>
              <a:t>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MX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38</cp:revision>
  <dcterms:created xsi:type="dcterms:W3CDTF">2014-10-19T04:59:10Z</dcterms:created>
  <dcterms:modified xsi:type="dcterms:W3CDTF">2015-06-26T23:17:55Z</dcterms:modified>
</cp:coreProperties>
</file>