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1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F159B-2BA9-4A4C-8F37-6A12CA4521B5}" type="datetimeFigureOut">
              <a:rPr lang="es-MX" smtClean="0"/>
              <a:t>26/06/2015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3D9D-BF1E-4EE0-9CA9-15515C2F0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295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26/06/2015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37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26/06/2015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26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26/06/2015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60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26/06/2015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9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26/06/2015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18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26/06/2015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9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26/06/2015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6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26/06/2015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5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26/06/2015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6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26/06/2015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2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26/06/2015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0403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741E7-0659-46B3-91BB-B8C3B98C4B5D}" type="datetimeFigureOut">
              <a:rPr lang="es-MX" smtClean="0"/>
              <a:t>26/06/2015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pic>
        <p:nvPicPr>
          <p:cNvPr id="9" name="8 Imagen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8208912" cy="5425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068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103156"/>
              </p:ext>
            </p:extLst>
          </p:nvPr>
        </p:nvGraphicFramePr>
        <p:xfrm>
          <a:off x="395536" y="1988840"/>
          <a:ext cx="2555920" cy="4608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768"/>
                <a:gridCol w="1368152"/>
              </a:tblGrid>
              <a:tr h="41502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dirty="0" smtClean="0">
                          <a:latin typeface="Arial Narrow" panose="020B0606020202030204" pitchFamily="34" charset="0"/>
                        </a:rPr>
                        <a:t>Datos Generales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Identificador de la obra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Denominación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58243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Dependencia/Organismo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Estado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Municipio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Fecha</a:t>
                      </a:r>
                      <a:r>
                        <a:rPr lang="es-MX" sz="800" b="1" baseline="0" dirty="0" smtClean="0">
                          <a:latin typeface="Arial Narrow" panose="020B0606020202030204" pitchFamily="34" charset="0"/>
                        </a:rPr>
                        <a:t> de Inicio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Fecha de Término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Tipo de Obra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Avance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Fecha de Modificación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65390"/>
              </p:ext>
            </p:extLst>
          </p:nvPr>
        </p:nvGraphicFramePr>
        <p:xfrm>
          <a:off x="3059832" y="908720"/>
          <a:ext cx="3312368" cy="1607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/>
                <a:gridCol w="313055"/>
                <a:gridCol w="462280"/>
                <a:gridCol w="313055"/>
                <a:gridCol w="463068"/>
                <a:gridCol w="129387"/>
                <a:gridCol w="313055"/>
                <a:gridCol w="529919"/>
                <a:gridCol w="300869"/>
              </a:tblGrid>
              <a:tr h="288032">
                <a:tc gridSpan="9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403771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Federal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 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Estatal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Municipal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Social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03771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Privada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Otros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03771"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Inversión</a:t>
                      </a:r>
                      <a:r>
                        <a:rPr lang="es-MX" sz="800" b="1" baseline="0" dirty="0" smtClean="0">
                          <a:latin typeface="Arial Narrow" panose="020B0606020202030204" pitchFamily="34" charset="0"/>
                        </a:rPr>
                        <a:t> Total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s-MX" sz="8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10017"/>
              </p:ext>
            </p:extLst>
          </p:nvPr>
        </p:nvGraphicFramePr>
        <p:xfrm>
          <a:off x="3059832" y="2564904"/>
          <a:ext cx="3312368" cy="1281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232248"/>
              </a:tblGrid>
              <a:tr h="288032">
                <a:tc gridSpan="2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Población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Población Objetivo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Impacto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Señalización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713635"/>
              </p:ext>
            </p:extLst>
          </p:nvPr>
        </p:nvGraphicFramePr>
        <p:xfrm>
          <a:off x="3059832" y="3933056"/>
          <a:ext cx="3312368" cy="2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/>
                <a:gridCol w="1235393"/>
                <a:gridCol w="1763920"/>
              </a:tblGrid>
              <a:tr h="288032">
                <a:tc gridSpan="3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Clasificación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Compromiso de Gobierno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Nuevo Guerrero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Michoacán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Nacional de Infraestructura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Cruzada Nacional contra el Hambre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3856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Otra clasificación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558726"/>
              </p:ext>
            </p:extLst>
          </p:nvPr>
        </p:nvGraphicFramePr>
        <p:xfrm>
          <a:off x="6444208" y="908721"/>
          <a:ext cx="2232248" cy="2688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</a:tblGrid>
              <a:tr h="379623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Descripción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905254">
                <a:tc>
                  <a:txBody>
                    <a:bodyPr/>
                    <a:lstStyle/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0215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Observaciones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905254">
                <a:tc>
                  <a:txBody>
                    <a:bodyPr/>
                    <a:lstStyle/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103945"/>
              </p:ext>
            </p:extLst>
          </p:nvPr>
        </p:nvGraphicFramePr>
        <p:xfrm>
          <a:off x="6444208" y="3645024"/>
          <a:ext cx="2255912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956"/>
                <a:gridCol w="1127956"/>
              </a:tblGrid>
              <a:tr h="360040">
                <a:tc gridSpan="2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Inauguración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00948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Inaugurada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29833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Susceptible a inaugurar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4068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Cargo que inauguró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268556"/>
              </p:ext>
            </p:extLst>
          </p:nvPr>
        </p:nvGraphicFramePr>
        <p:xfrm>
          <a:off x="6444208" y="4941168"/>
          <a:ext cx="2304256" cy="165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85"/>
                <a:gridCol w="768086"/>
                <a:gridCol w="768085"/>
              </a:tblGrid>
              <a:tr h="360040">
                <a:tc gridSpan="3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Fotografías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259944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Antes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Durante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Después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28" name="27 CuadroTexto"/>
          <p:cNvSpPr txBox="1"/>
          <p:nvPr/>
        </p:nvSpPr>
        <p:spPr>
          <a:xfrm>
            <a:off x="4355976" y="1743716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800" dirty="0" smtClean="0"/>
          </a:p>
          <a:p>
            <a:endParaRPr lang="es-MX" sz="8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631198" y="2492896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800">
              <a:latin typeface="Arial Narrow" panose="020B0606020202030204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547664" y="2492896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547664" y="2780928"/>
            <a:ext cx="12846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" smtClean="0">
                <a:latin typeface="Arial Narrow" panose="020B0606020202030204" pitchFamily="34" charset="0"/>
              </a:rPr>
              <a:t>x</a:t>
            </a:r>
            <a:endParaRPr lang="es-MX" sz="600" dirty="0">
              <a:latin typeface="Arial Narrow" panose="020B060602020203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547664" y="3284984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547664" y="3717612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OB_CDI_00001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1547664" y="4221668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547664" y="4581128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547664" y="5013176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547664" y="5373216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CONCLUIDAS</a:t>
            </a:r>
            <a:endParaRPr lang="es-MX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547664" y="5805264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1547664" y="6165304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491880" y="134134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283968" y="134076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184068" y="1340768"/>
            <a:ext cx="396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012160" y="134134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3491880" y="170080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4283968" y="170080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4572000" y="1700808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851920" y="2205444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5076056" y="2205444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4067944" y="2924944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067944" y="3212976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067944" y="3573596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3059832" y="4365104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572000" y="436510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  <a:cs typeface="Angsana New" panose="02020603050405020304" pitchFamily="18" charset="-34"/>
              </a:rPr>
              <a:t>x</a:t>
            </a:r>
            <a:endParaRPr lang="es-MX" sz="800" dirty="0">
              <a:latin typeface="Arial Narrow" panose="020B0606020202030204" pitchFamily="34" charset="0"/>
              <a:cs typeface="Angsana New" panose="02020603050405020304" pitchFamily="18" charset="-34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3059832" y="4725144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3059832" y="512089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3059832" y="5517232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3059832" y="5877272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059832" y="6237312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6444208" y="1341348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6444208" y="2708340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7524328" y="4005064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7524328" y="4221088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7524328" y="45097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</a:rPr>
              <a:t>x</a:t>
            </a:r>
            <a:endParaRPr lang="es-MX" sz="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106</Words>
  <Application>Microsoft Office PowerPoint</Application>
  <PresentationFormat>Presentación en pantalla (4:3)</PresentationFormat>
  <Paragraphs>85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Angsana New</vt:lpstr>
      <vt:lpstr>Arial</vt:lpstr>
      <vt:lpstr>Arial Narrow</vt:lpstr>
      <vt:lpstr>Calibri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Alejandro Gomez Sanchez</cp:lastModifiedBy>
  <cp:revision>38</cp:revision>
  <dcterms:created xsi:type="dcterms:W3CDTF">2014-10-19T04:59:10Z</dcterms:created>
  <dcterms:modified xsi:type="dcterms:W3CDTF">2015-06-26T23:17:55Z</dcterms:modified>
</cp:coreProperties>
</file>