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91" autoAdjust="0"/>
    <p:restoredTop sz="86475" autoAdjust="0"/>
  </p:normalViewPr>
  <p:slideViewPr>
    <p:cSldViewPr>
      <p:cViewPr>
        <p:scale>
          <a:sx n="106" d="100"/>
          <a:sy n="106" d="100"/>
        </p:scale>
        <p:origin x="11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F159B-2BA9-4A4C-8F37-6A12CA4521B5}" type="datetimeFigureOut">
              <a:rPr lang="es-MX" smtClean="0"/>
              <a:t>24/10/2015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83D9D-BF1E-4EE0-9CA9-15515C2F0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295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5DF0C-0434-4166-AFB2-E9FB5C8C5747}" type="datetimeFigureOut">
              <a:rPr lang="es-MX" smtClean="0"/>
              <a:t>24/10/2015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C919C-6F3A-4BD1-A987-70045E4C4A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5884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24/10/2015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2379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24/10/2015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126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24/10/2015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960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24/10/2015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91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24/10/2015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18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24/10/2015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39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24/10/2015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361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24/10/2015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5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24/10/2015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65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24/10/2015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920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24/10/2015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04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48" y="-27384"/>
            <a:ext cx="9162847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 userDrawn="1"/>
        </p:nvSpPr>
        <p:spPr>
          <a:xfrm>
            <a:off x="5004048" y="188640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0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 de Seguimiento a Entidades Federativas</a:t>
            </a:r>
          </a:p>
          <a:p>
            <a:pPr algn="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SISEF – Reporte</a:t>
            </a:r>
            <a:r>
              <a:rPr lang="es-MX" sz="1000" b="1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por entidad federativa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952311"/>
              </p:ext>
            </p:extLst>
          </p:nvPr>
        </p:nvGraphicFramePr>
        <p:xfrm>
          <a:off x="251105" y="1971383"/>
          <a:ext cx="8614794" cy="184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6479"/>
                <a:gridCol w="432048"/>
                <a:gridCol w="504056"/>
                <a:gridCol w="576064"/>
                <a:gridCol w="504056"/>
                <a:gridCol w="504056"/>
                <a:gridCol w="504056"/>
                <a:gridCol w="504056"/>
                <a:gridCol w="504056"/>
                <a:gridCol w="504056"/>
                <a:gridCol w="504056"/>
                <a:gridCol w="504056"/>
                <a:gridCol w="504056"/>
                <a:gridCol w="504056"/>
                <a:gridCol w="576064"/>
                <a:gridCol w="432048"/>
                <a:gridCol w="477475"/>
              </a:tblGrid>
              <a:tr h="303808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SEGOB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SEDESOL</a:t>
                      </a:r>
                      <a:endParaRPr lang="es-MX" sz="8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SEMARNAT</a:t>
                      </a:r>
                      <a:endParaRPr lang="es-MX" sz="8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SAGARPA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SCT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SEP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SS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SEDATU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SECTUR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PEMEX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CFE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IMSS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ISSSTE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CONAGUA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CDI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72256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Funcionarios Federales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44448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No. de Visitas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No. de Actividades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77232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Municipios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71640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Participantes Locales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989865"/>
              </p:ext>
            </p:extLst>
          </p:nvPr>
        </p:nvGraphicFramePr>
        <p:xfrm>
          <a:off x="294705" y="4046315"/>
          <a:ext cx="3868889" cy="16149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6521"/>
                <a:gridCol w="504056"/>
                <a:gridCol w="504056"/>
                <a:gridCol w="576064"/>
                <a:gridCol w="576064"/>
                <a:gridCol w="576064"/>
                <a:gridCol w="576064"/>
              </a:tblGrid>
              <a:tr h="288032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Entrevista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Spot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Inserción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Artículo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Columna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46781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T.V.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Radio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Internet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Periódico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Revistas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b="1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625371"/>
              </p:ext>
            </p:extLst>
          </p:nvPr>
        </p:nvGraphicFramePr>
        <p:xfrm>
          <a:off x="4413434" y="4208398"/>
          <a:ext cx="1363549" cy="11073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8646"/>
                <a:gridCol w="484903"/>
              </a:tblGrid>
              <a:tr h="288729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DEPENDENCIA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89878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39974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88729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graphicFrame>
        <p:nvGraphicFramePr>
          <p:cNvPr id="102" name="10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531172"/>
              </p:ext>
            </p:extLst>
          </p:nvPr>
        </p:nvGraphicFramePr>
        <p:xfrm>
          <a:off x="4395915" y="5586997"/>
          <a:ext cx="1378311" cy="112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0046"/>
                <a:gridCol w="498265"/>
              </a:tblGrid>
              <a:tr h="260104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DEPENDENCIA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88032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88032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88032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sp>
        <p:nvSpPr>
          <p:cNvPr id="28" name="27 CuadroTexto"/>
          <p:cNvSpPr txBox="1"/>
          <p:nvPr/>
        </p:nvSpPr>
        <p:spPr>
          <a:xfrm>
            <a:off x="772171" y="1043610"/>
            <a:ext cx="1476000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1290584" y="1351925"/>
            <a:ext cx="1476000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3581973" y="1043610"/>
            <a:ext cx="1476000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4275887" y="1343969"/>
            <a:ext cx="1476000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6689153" y="1043610"/>
            <a:ext cx="1476000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6494116" y="1343969"/>
            <a:ext cx="1476000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206091" y="836712"/>
            <a:ext cx="8712968" cy="82185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2 Rectángulo"/>
          <p:cNvSpPr/>
          <p:nvPr/>
        </p:nvSpPr>
        <p:spPr>
          <a:xfrm>
            <a:off x="203935" y="1727552"/>
            <a:ext cx="8715123" cy="214829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CuadroTexto"/>
          <p:cNvSpPr txBox="1"/>
          <p:nvPr/>
        </p:nvSpPr>
        <p:spPr>
          <a:xfrm>
            <a:off x="3635896" y="836712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Información General</a:t>
            </a:r>
            <a:endParaRPr lang="es-MX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843868"/>
              </p:ext>
            </p:extLst>
          </p:nvPr>
        </p:nvGraphicFramePr>
        <p:xfrm>
          <a:off x="323528" y="1027976"/>
          <a:ext cx="8542371" cy="600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7457"/>
                <a:gridCol w="2847457"/>
                <a:gridCol w="2847457"/>
              </a:tblGrid>
              <a:tr h="300412">
                <a:tc>
                  <a:txBody>
                    <a:bodyPr/>
                    <a:lstStyle/>
                    <a:p>
                      <a:r>
                        <a:rPr lang="es-MX" sz="8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Fecha:</a:t>
                      </a:r>
                      <a:endParaRPr lang="es-MX" sz="8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Estado:</a:t>
                      </a:r>
                      <a:endParaRPr lang="es-MX" sz="8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Municipios:</a:t>
                      </a:r>
                      <a:endParaRPr lang="es-MX" sz="8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300412">
                <a:tc>
                  <a:txBody>
                    <a:bodyPr/>
                    <a:lstStyle/>
                    <a:p>
                      <a:r>
                        <a:rPr lang="es-MX" sz="80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Dttos</a:t>
                      </a:r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 Electorales: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Partido Gobernante: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Región: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</a:tbl>
          </a:graphicData>
        </a:graphic>
      </p:graphicFrame>
      <p:sp>
        <p:nvSpPr>
          <p:cNvPr id="29" name="28 CuadroTexto"/>
          <p:cNvSpPr txBox="1"/>
          <p:nvPr/>
        </p:nvSpPr>
        <p:spPr>
          <a:xfrm>
            <a:off x="3590353" y="1702177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Resumen de Visitas</a:t>
            </a:r>
            <a:endParaRPr lang="es-MX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4361512" y="3968852"/>
            <a:ext cx="4557546" cy="27782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93 CuadroTexto"/>
          <p:cNvSpPr txBox="1"/>
          <p:nvPr/>
        </p:nvSpPr>
        <p:spPr>
          <a:xfrm>
            <a:off x="4394538" y="3968852"/>
            <a:ext cx="1395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Mayor Capitalización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1" name="100 CuadroTexto"/>
          <p:cNvSpPr txBox="1"/>
          <p:nvPr/>
        </p:nvSpPr>
        <p:spPr>
          <a:xfrm>
            <a:off x="4365925" y="5340486"/>
            <a:ext cx="14272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Menor Capitalización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9" name="92 Rectángulo"/>
          <p:cNvSpPr/>
          <p:nvPr/>
        </p:nvSpPr>
        <p:spPr>
          <a:xfrm>
            <a:off x="203936" y="3968853"/>
            <a:ext cx="4079750" cy="17644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49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76</Words>
  <Application>Microsoft Office PowerPoint</Application>
  <PresentationFormat>Presentación en pantalla (4:3)</PresentationFormat>
  <Paragraphs>53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Verdana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</dc:creator>
  <cp:lastModifiedBy>dds</cp:lastModifiedBy>
  <cp:revision>83</cp:revision>
  <dcterms:created xsi:type="dcterms:W3CDTF">2014-10-19T04:59:10Z</dcterms:created>
  <dcterms:modified xsi:type="dcterms:W3CDTF">2015-10-24T23:00:39Z</dcterms:modified>
</cp:coreProperties>
</file>